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A31B93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417E3-E565-4103-9910-773CEFFDD8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B161F-F8F5-4AAC-BF27-9CCC027D655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IN" sz="4400" b="1" dirty="0">
              <a:solidFill>
                <a:schemeClr val="bg1">
                  <a:lumMod val="9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রূপান্তরিত অস্থানিক মূল</a:t>
          </a:r>
          <a:endParaRPr lang="en-US" sz="4400" b="1" dirty="0">
            <a:solidFill>
              <a:schemeClr val="bg1">
                <a:lumMod val="95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16DAE40-B031-438B-85D5-7C97F3B8AFDD}" type="parTrans" cxnId="{B35CFEB7-B0A4-4C80-980B-C74B3EF97967}">
      <dgm:prSet/>
      <dgm:spPr/>
      <dgm:t>
        <a:bodyPr/>
        <a:lstStyle/>
        <a:p>
          <a:endParaRPr lang="en-US"/>
        </a:p>
      </dgm:t>
    </dgm:pt>
    <dgm:pt modelId="{5CED0F09-31ED-4E1D-974A-49A7C81236EC}" type="sibTrans" cxnId="{B35CFEB7-B0A4-4C80-980B-C74B3EF97967}">
      <dgm:prSet/>
      <dgm:spPr/>
      <dgm:t>
        <a:bodyPr/>
        <a:lstStyle/>
        <a:p>
          <a:endParaRPr lang="en-US"/>
        </a:p>
      </dgm:t>
    </dgm:pt>
    <dgm:pt modelId="{3D204237-F9F5-488E-B7E9-0D4DE10A77E3}">
      <dgm:prSet phldrT="[Text]" phldr="1"/>
      <dgm:spPr/>
      <dgm:t>
        <a:bodyPr/>
        <a:lstStyle/>
        <a:p>
          <a:endParaRPr lang="en-US" dirty="0"/>
        </a:p>
      </dgm:t>
    </dgm:pt>
    <dgm:pt modelId="{AF0C566C-4920-4B7B-9E89-4E88F77FDB0D}" type="parTrans" cxnId="{8C6E08E1-199F-4561-B1DA-1864A9345B34}">
      <dgm:prSet/>
      <dgm:spPr/>
      <dgm:t>
        <a:bodyPr/>
        <a:lstStyle/>
        <a:p>
          <a:endParaRPr lang="en-US"/>
        </a:p>
      </dgm:t>
    </dgm:pt>
    <dgm:pt modelId="{D7A7B76D-7B5D-4A5A-9642-B0A538A09EF7}" type="sibTrans" cxnId="{8C6E08E1-199F-4561-B1DA-1864A9345B34}">
      <dgm:prSet/>
      <dgm:spPr/>
      <dgm:t>
        <a:bodyPr/>
        <a:lstStyle/>
        <a:p>
          <a:endParaRPr lang="en-US"/>
        </a:p>
      </dgm:t>
    </dgm:pt>
    <dgm:pt modelId="{DFAECE85-86BE-498C-A40C-7F22D70DF722}">
      <dgm:prSet phldrT="[Text]" phldr="1"/>
      <dgm:spPr/>
      <dgm:t>
        <a:bodyPr/>
        <a:lstStyle/>
        <a:p>
          <a:endParaRPr lang="en-US" dirty="0"/>
        </a:p>
      </dgm:t>
    </dgm:pt>
    <dgm:pt modelId="{AF52310D-D4CA-4B24-9CED-BB8D468455A0}" type="parTrans" cxnId="{522D8E4E-58EA-4AD3-B677-AAB6F09388EC}">
      <dgm:prSet/>
      <dgm:spPr/>
      <dgm:t>
        <a:bodyPr/>
        <a:lstStyle/>
        <a:p>
          <a:endParaRPr lang="en-US"/>
        </a:p>
      </dgm:t>
    </dgm:pt>
    <dgm:pt modelId="{EB5E68A5-EBAF-42D5-A3AC-65A2941BC836}" type="sibTrans" cxnId="{522D8E4E-58EA-4AD3-B677-AAB6F09388EC}">
      <dgm:prSet/>
      <dgm:spPr/>
      <dgm:t>
        <a:bodyPr/>
        <a:lstStyle/>
        <a:p>
          <a:endParaRPr lang="en-US"/>
        </a:p>
      </dgm:t>
    </dgm:pt>
    <dgm:pt modelId="{1A0D0CEA-94CE-4DB7-B264-00CF8B96BC82}">
      <dgm:prSet phldrT="[Text]" phldr="1"/>
      <dgm:spPr/>
      <dgm:t>
        <a:bodyPr/>
        <a:lstStyle/>
        <a:p>
          <a:endParaRPr lang="en-US" dirty="0"/>
        </a:p>
      </dgm:t>
    </dgm:pt>
    <dgm:pt modelId="{B740A5BC-11F3-403D-9C50-0560A8EB017E}" type="parTrans" cxnId="{6ECB9D86-AFAB-4E24-9364-A07BCBF9EF11}">
      <dgm:prSet/>
      <dgm:spPr/>
      <dgm:t>
        <a:bodyPr/>
        <a:lstStyle/>
        <a:p>
          <a:endParaRPr lang="en-US"/>
        </a:p>
      </dgm:t>
    </dgm:pt>
    <dgm:pt modelId="{3DE80797-30A4-4020-9DD9-4A1D1CF6D9C3}" type="sibTrans" cxnId="{6ECB9D86-AFAB-4E24-9364-A07BCBF9EF11}">
      <dgm:prSet/>
      <dgm:spPr/>
      <dgm:t>
        <a:bodyPr/>
        <a:lstStyle/>
        <a:p>
          <a:endParaRPr lang="en-US"/>
        </a:p>
      </dgm:t>
    </dgm:pt>
    <dgm:pt modelId="{00319711-FEF2-4CA4-9DB3-42D546E19718}">
      <dgm:prSet phldrT="[Text]" phldr="1"/>
      <dgm:spPr/>
      <dgm:t>
        <a:bodyPr/>
        <a:lstStyle/>
        <a:p>
          <a:endParaRPr lang="en-US" dirty="0"/>
        </a:p>
      </dgm:t>
    </dgm:pt>
    <dgm:pt modelId="{DC335078-BBF7-4EC5-8B80-2013A23DF2E4}" type="parTrans" cxnId="{64931C42-EB56-4570-A417-B62C81EC6684}">
      <dgm:prSet/>
      <dgm:spPr/>
      <dgm:t>
        <a:bodyPr/>
        <a:lstStyle/>
        <a:p>
          <a:endParaRPr lang="en-US"/>
        </a:p>
      </dgm:t>
    </dgm:pt>
    <dgm:pt modelId="{B93C472C-CFD3-4F83-B558-725D1CFB8ED9}" type="sibTrans" cxnId="{64931C42-EB56-4570-A417-B62C81EC6684}">
      <dgm:prSet/>
      <dgm:spPr/>
      <dgm:t>
        <a:bodyPr/>
        <a:lstStyle/>
        <a:p>
          <a:endParaRPr lang="en-US"/>
        </a:p>
      </dgm:t>
    </dgm:pt>
    <dgm:pt modelId="{24B62F12-74CE-4AA7-9CDE-37E04FD7DA42}" type="pres">
      <dgm:prSet presAssocID="{3B5417E3-E565-4103-9910-773CEFFDD8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64563E-196E-4A22-8220-F2C18069D8E1}" type="pres">
      <dgm:prSet presAssocID="{E3DB161F-F8F5-4AAC-BF27-9CCC027D655B}" presName="centerShape" presStyleLbl="node0" presStyleIdx="0" presStyleCnt="1" custScaleX="168656" custScaleY="126571" custLinFactNeighborX="-18" custLinFactNeighborY="42510"/>
      <dgm:spPr/>
    </dgm:pt>
    <dgm:pt modelId="{E8D7962E-2C71-4AA1-AB32-C56F110386F0}" type="pres">
      <dgm:prSet presAssocID="{AF0C566C-4920-4B7B-9E89-4E88F77FDB0D}" presName="parTrans" presStyleLbl="sibTrans2D1" presStyleIdx="0" presStyleCnt="4"/>
      <dgm:spPr/>
    </dgm:pt>
    <dgm:pt modelId="{7716637E-CE0A-4198-B0E8-4E72ECF9650C}" type="pres">
      <dgm:prSet presAssocID="{AF0C566C-4920-4B7B-9E89-4E88F77FDB0D}" presName="connectorText" presStyleLbl="sibTrans2D1" presStyleIdx="0" presStyleCnt="4"/>
      <dgm:spPr/>
    </dgm:pt>
    <dgm:pt modelId="{E6D5447E-69E2-4788-9811-2560469A4C84}" type="pres">
      <dgm:prSet presAssocID="{3D204237-F9F5-488E-B7E9-0D4DE10A77E3}" presName="node" presStyleLbl="node1" presStyleIdx="0" presStyleCnt="4" custScaleX="152659" custScaleY="147235" custRadScaleRad="141631" custRadScaleInc="122364">
        <dgm:presLayoutVars>
          <dgm:bulletEnabled val="1"/>
        </dgm:presLayoutVars>
      </dgm:prSet>
      <dgm:spPr/>
    </dgm:pt>
    <dgm:pt modelId="{BB160267-F8AB-49F0-AA75-9C516293ADAE}" type="pres">
      <dgm:prSet presAssocID="{AF52310D-D4CA-4B24-9CED-BB8D468455A0}" presName="parTrans" presStyleLbl="sibTrans2D1" presStyleIdx="1" presStyleCnt="4"/>
      <dgm:spPr/>
    </dgm:pt>
    <dgm:pt modelId="{51E6CD13-50BC-4474-AD1C-3B71271DA49C}" type="pres">
      <dgm:prSet presAssocID="{AF52310D-D4CA-4B24-9CED-BB8D468455A0}" presName="connectorText" presStyleLbl="sibTrans2D1" presStyleIdx="1" presStyleCnt="4"/>
      <dgm:spPr/>
    </dgm:pt>
    <dgm:pt modelId="{5A7FFCFD-B130-44F2-A656-0E3D6B36896E}" type="pres">
      <dgm:prSet presAssocID="{DFAECE85-86BE-498C-A40C-7F22D70DF722}" presName="node" presStyleLbl="node1" presStyleIdx="1" presStyleCnt="4" custScaleX="168337" custScaleY="152024" custRadScaleRad="185594" custRadScaleInc="31953">
        <dgm:presLayoutVars>
          <dgm:bulletEnabled val="1"/>
        </dgm:presLayoutVars>
      </dgm:prSet>
      <dgm:spPr/>
    </dgm:pt>
    <dgm:pt modelId="{F44C96FB-8B10-4228-9089-BD941D98231B}" type="pres">
      <dgm:prSet presAssocID="{B740A5BC-11F3-403D-9C50-0560A8EB017E}" presName="parTrans" presStyleLbl="sibTrans2D1" presStyleIdx="2" presStyleCnt="4"/>
      <dgm:spPr/>
    </dgm:pt>
    <dgm:pt modelId="{69AAC6E6-21DD-4917-AF2E-E6E21A24F977}" type="pres">
      <dgm:prSet presAssocID="{B740A5BC-11F3-403D-9C50-0560A8EB017E}" presName="connectorText" presStyleLbl="sibTrans2D1" presStyleIdx="2" presStyleCnt="4"/>
      <dgm:spPr/>
    </dgm:pt>
    <dgm:pt modelId="{7506FC21-A803-4EDE-BA16-8ABE91D84ABC}" type="pres">
      <dgm:prSet presAssocID="{1A0D0CEA-94CE-4DB7-B264-00CF8B96BC82}" presName="node" presStyleLbl="node1" presStyleIdx="2" presStyleCnt="4" custScaleX="157152" custScaleY="146796" custRadScaleRad="128589" custRadScaleInc="286867">
        <dgm:presLayoutVars>
          <dgm:bulletEnabled val="1"/>
        </dgm:presLayoutVars>
      </dgm:prSet>
      <dgm:spPr/>
    </dgm:pt>
    <dgm:pt modelId="{C954BA2E-1734-49E8-AF02-62D67F36548D}" type="pres">
      <dgm:prSet presAssocID="{DC335078-BBF7-4EC5-8B80-2013A23DF2E4}" presName="parTrans" presStyleLbl="sibTrans2D1" presStyleIdx="3" presStyleCnt="4"/>
      <dgm:spPr/>
    </dgm:pt>
    <dgm:pt modelId="{E8731AAD-2BD8-46F4-BD83-454D84D92591}" type="pres">
      <dgm:prSet presAssocID="{DC335078-BBF7-4EC5-8B80-2013A23DF2E4}" presName="connectorText" presStyleLbl="sibTrans2D1" presStyleIdx="3" presStyleCnt="4"/>
      <dgm:spPr/>
    </dgm:pt>
    <dgm:pt modelId="{72448829-BB5A-4D5C-BAF7-005BBF353CDA}" type="pres">
      <dgm:prSet presAssocID="{00319711-FEF2-4CA4-9DB3-42D546E19718}" presName="node" presStyleLbl="node1" presStyleIdx="3" presStyleCnt="4" custScaleX="166367" custScaleY="155195" custRadScaleRad="187568" custRadScaleInc="-36743">
        <dgm:presLayoutVars>
          <dgm:bulletEnabled val="1"/>
        </dgm:presLayoutVars>
      </dgm:prSet>
      <dgm:spPr/>
    </dgm:pt>
  </dgm:ptLst>
  <dgm:cxnLst>
    <dgm:cxn modelId="{ABBB7408-4F91-4D88-A293-7FF0DF077F24}" type="presOf" srcId="{3B5417E3-E565-4103-9910-773CEFFDD8AD}" destId="{24B62F12-74CE-4AA7-9CDE-37E04FD7DA42}" srcOrd="0" destOrd="0" presId="urn:microsoft.com/office/officeart/2005/8/layout/radial5"/>
    <dgm:cxn modelId="{7A9CAE0D-24B3-486D-A256-1971628C2827}" type="presOf" srcId="{AF52310D-D4CA-4B24-9CED-BB8D468455A0}" destId="{51E6CD13-50BC-4474-AD1C-3B71271DA49C}" srcOrd="1" destOrd="0" presId="urn:microsoft.com/office/officeart/2005/8/layout/radial5"/>
    <dgm:cxn modelId="{64931C42-EB56-4570-A417-B62C81EC6684}" srcId="{E3DB161F-F8F5-4AAC-BF27-9CCC027D655B}" destId="{00319711-FEF2-4CA4-9DB3-42D546E19718}" srcOrd="3" destOrd="0" parTransId="{DC335078-BBF7-4EC5-8B80-2013A23DF2E4}" sibTransId="{B93C472C-CFD3-4F83-B558-725D1CFB8ED9}"/>
    <dgm:cxn modelId="{26E4B764-C570-462A-BB8B-62C30E5E5A0A}" type="presOf" srcId="{1A0D0CEA-94CE-4DB7-B264-00CF8B96BC82}" destId="{7506FC21-A803-4EDE-BA16-8ABE91D84ABC}" srcOrd="0" destOrd="0" presId="urn:microsoft.com/office/officeart/2005/8/layout/radial5"/>
    <dgm:cxn modelId="{B381D76B-0FBF-49C0-96BE-9831276F5FB5}" type="presOf" srcId="{00319711-FEF2-4CA4-9DB3-42D546E19718}" destId="{72448829-BB5A-4D5C-BAF7-005BBF353CDA}" srcOrd="0" destOrd="0" presId="urn:microsoft.com/office/officeart/2005/8/layout/radial5"/>
    <dgm:cxn modelId="{522D8E4E-58EA-4AD3-B677-AAB6F09388EC}" srcId="{E3DB161F-F8F5-4AAC-BF27-9CCC027D655B}" destId="{DFAECE85-86BE-498C-A40C-7F22D70DF722}" srcOrd="1" destOrd="0" parTransId="{AF52310D-D4CA-4B24-9CED-BB8D468455A0}" sibTransId="{EB5E68A5-EBAF-42D5-A3AC-65A2941BC836}"/>
    <dgm:cxn modelId="{93EA1584-A4A3-4CF5-BEEF-9123190A7736}" type="presOf" srcId="{AF0C566C-4920-4B7B-9E89-4E88F77FDB0D}" destId="{E8D7962E-2C71-4AA1-AB32-C56F110386F0}" srcOrd="0" destOrd="0" presId="urn:microsoft.com/office/officeart/2005/8/layout/radial5"/>
    <dgm:cxn modelId="{6ECB9D86-AFAB-4E24-9364-A07BCBF9EF11}" srcId="{E3DB161F-F8F5-4AAC-BF27-9CCC027D655B}" destId="{1A0D0CEA-94CE-4DB7-B264-00CF8B96BC82}" srcOrd="2" destOrd="0" parTransId="{B740A5BC-11F3-403D-9C50-0560A8EB017E}" sibTransId="{3DE80797-30A4-4020-9DD9-4A1D1CF6D9C3}"/>
    <dgm:cxn modelId="{4FDFA68A-8AFE-4922-8E25-67DF23A9ECB2}" type="presOf" srcId="{DC335078-BBF7-4EC5-8B80-2013A23DF2E4}" destId="{C954BA2E-1734-49E8-AF02-62D67F36548D}" srcOrd="0" destOrd="0" presId="urn:microsoft.com/office/officeart/2005/8/layout/radial5"/>
    <dgm:cxn modelId="{AF3CA899-4195-40DB-A7B0-C7C88C1E79F2}" type="presOf" srcId="{E3DB161F-F8F5-4AAC-BF27-9CCC027D655B}" destId="{B764563E-196E-4A22-8220-F2C18069D8E1}" srcOrd="0" destOrd="0" presId="urn:microsoft.com/office/officeart/2005/8/layout/radial5"/>
    <dgm:cxn modelId="{3E05BD9C-145B-4545-BF8B-691F04D13AF8}" type="presOf" srcId="{B740A5BC-11F3-403D-9C50-0560A8EB017E}" destId="{F44C96FB-8B10-4228-9089-BD941D98231B}" srcOrd="0" destOrd="0" presId="urn:microsoft.com/office/officeart/2005/8/layout/radial5"/>
    <dgm:cxn modelId="{173062B6-C443-45E5-BDD7-57B01738F1AE}" type="presOf" srcId="{DFAECE85-86BE-498C-A40C-7F22D70DF722}" destId="{5A7FFCFD-B130-44F2-A656-0E3D6B36896E}" srcOrd="0" destOrd="0" presId="urn:microsoft.com/office/officeart/2005/8/layout/radial5"/>
    <dgm:cxn modelId="{B35CFEB7-B0A4-4C80-980B-C74B3EF97967}" srcId="{3B5417E3-E565-4103-9910-773CEFFDD8AD}" destId="{E3DB161F-F8F5-4AAC-BF27-9CCC027D655B}" srcOrd="0" destOrd="0" parTransId="{116DAE40-B031-438B-85D5-7C97F3B8AFDD}" sibTransId="{5CED0F09-31ED-4E1D-974A-49A7C81236EC}"/>
    <dgm:cxn modelId="{2A1528BA-7664-4F9D-BDC6-8EB17173711E}" type="presOf" srcId="{AF0C566C-4920-4B7B-9E89-4E88F77FDB0D}" destId="{7716637E-CE0A-4198-B0E8-4E72ECF9650C}" srcOrd="1" destOrd="0" presId="urn:microsoft.com/office/officeart/2005/8/layout/radial5"/>
    <dgm:cxn modelId="{1CB08ED1-507E-4950-A9AA-F35F1DCCA220}" type="presOf" srcId="{DC335078-BBF7-4EC5-8B80-2013A23DF2E4}" destId="{E8731AAD-2BD8-46F4-BD83-454D84D92591}" srcOrd="1" destOrd="0" presId="urn:microsoft.com/office/officeart/2005/8/layout/radial5"/>
    <dgm:cxn modelId="{ED0D4CD2-65E8-4A1A-811F-5F3DED619EDA}" type="presOf" srcId="{AF52310D-D4CA-4B24-9CED-BB8D468455A0}" destId="{BB160267-F8AB-49F0-AA75-9C516293ADAE}" srcOrd="0" destOrd="0" presId="urn:microsoft.com/office/officeart/2005/8/layout/radial5"/>
    <dgm:cxn modelId="{8C6E08E1-199F-4561-B1DA-1864A9345B34}" srcId="{E3DB161F-F8F5-4AAC-BF27-9CCC027D655B}" destId="{3D204237-F9F5-488E-B7E9-0D4DE10A77E3}" srcOrd="0" destOrd="0" parTransId="{AF0C566C-4920-4B7B-9E89-4E88F77FDB0D}" sibTransId="{D7A7B76D-7B5D-4A5A-9642-B0A538A09EF7}"/>
    <dgm:cxn modelId="{D80C26FD-2D62-440D-A0F7-447E00A5ADFD}" type="presOf" srcId="{B740A5BC-11F3-403D-9C50-0560A8EB017E}" destId="{69AAC6E6-21DD-4917-AF2E-E6E21A24F977}" srcOrd="1" destOrd="0" presId="urn:microsoft.com/office/officeart/2005/8/layout/radial5"/>
    <dgm:cxn modelId="{7041E3FE-FD2D-415E-8E55-C1018DF34994}" type="presOf" srcId="{3D204237-F9F5-488E-B7E9-0D4DE10A77E3}" destId="{E6D5447E-69E2-4788-9811-2560469A4C84}" srcOrd="0" destOrd="0" presId="urn:microsoft.com/office/officeart/2005/8/layout/radial5"/>
    <dgm:cxn modelId="{684F10C1-FE0A-4FDF-B275-4431592AE1E0}" type="presParOf" srcId="{24B62F12-74CE-4AA7-9CDE-37E04FD7DA42}" destId="{B764563E-196E-4A22-8220-F2C18069D8E1}" srcOrd="0" destOrd="0" presId="urn:microsoft.com/office/officeart/2005/8/layout/radial5"/>
    <dgm:cxn modelId="{C2D84A88-1F2F-46A0-877A-F5F82FC1EE83}" type="presParOf" srcId="{24B62F12-74CE-4AA7-9CDE-37E04FD7DA42}" destId="{E8D7962E-2C71-4AA1-AB32-C56F110386F0}" srcOrd="1" destOrd="0" presId="urn:microsoft.com/office/officeart/2005/8/layout/radial5"/>
    <dgm:cxn modelId="{CD693B6F-0087-484D-83ED-08DD2F457E0B}" type="presParOf" srcId="{E8D7962E-2C71-4AA1-AB32-C56F110386F0}" destId="{7716637E-CE0A-4198-B0E8-4E72ECF9650C}" srcOrd="0" destOrd="0" presId="urn:microsoft.com/office/officeart/2005/8/layout/radial5"/>
    <dgm:cxn modelId="{11B8144C-B117-4D0F-9537-7FE55E8DBFDB}" type="presParOf" srcId="{24B62F12-74CE-4AA7-9CDE-37E04FD7DA42}" destId="{E6D5447E-69E2-4788-9811-2560469A4C84}" srcOrd="2" destOrd="0" presId="urn:microsoft.com/office/officeart/2005/8/layout/radial5"/>
    <dgm:cxn modelId="{47E3EF30-A423-4919-89BD-DE25B279D58F}" type="presParOf" srcId="{24B62F12-74CE-4AA7-9CDE-37E04FD7DA42}" destId="{BB160267-F8AB-49F0-AA75-9C516293ADAE}" srcOrd="3" destOrd="0" presId="urn:microsoft.com/office/officeart/2005/8/layout/radial5"/>
    <dgm:cxn modelId="{26DC3FC9-9F79-4E19-BD3E-3B64E988748E}" type="presParOf" srcId="{BB160267-F8AB-49F0-AA75-9C516293ADAE}" destId="{51E6CD13-50BC-4474-AD1C-3B71271DA49C}" srcOrd="0" destOrd="0" presId="urn:microsoft.com/office/officeart/2005/8/layout/radial5"/>
    <dgm:cxn modelId="{3C1EF0AE-6346-4EBA-92C2-2947A2175AED}" type="presParOf" srcId="{24B62F12-74CE-4AA7-9CDE-37E04FD7DA42}" destId="{5A7FFCFD-B130-44F2-A656-0E3D6B36896E}" srcOrd="4" destOrd="0" presId="urn:microsoft.com/office/officeart/2005/8/layout/radial5"/>
    <dgm:cxn modelId="{13E99CF1-CFA0-476D-B885-452B42E08E98}" type="presParOf" srcId="{24B62F12-74CE-4AA7-9CDE-37E04FD7DA42}" destId="{F44C96FB-8B10-4228-9089-BD941D98231B}" srcOrd="5" destOrd="0" presId="urn:microsoft.com/office/officeart/2005/8/layout/radial5"/>
    <dgm:cxn modelId="{DF58D83A-FC96-428E-BA05-F72A321E53E6}" type="presParOf" srcId="{F44C96FB-8B10-4228-9089-BD941D98231B}" destId="{69AAC6E6-21DD-4917-AF2E-E6E21A24F977}" srcOrd="0" destOrd="0" presId="urn:microsoft.com/office/officeart/2005/8/layout/radial5"/>
    <dgm:cxn modelId="{ED56D897-0427-4F78-9E70-29E904240FF9}" type="presParOf" srcId="{24B62F12-74CE-4AA7-9CDE-37E04FD7DA42}" destId="{7506FC21-A803-4EDE-BA16-8ABE91D84ABC}" srcOrd="6" destOrd="0" presId="urn:microsoft.com/office/officeart/2005/8/layout/radial5"/>
    <dgm:cxn modelId="{EA19C04C-9141-405B-88A9-753E0F8A6E1C}" type="presParOf" srcId="{24B62F12-74CE-4AA7-9CDE-37E04FD7DA42}" destId="{C954BA2E-1734-49E8-AF02-62D67F36548D}" srcOrd="7" destOrd="0" presId="urn:microsoft.com/office/officeart/2005/8/layout/radial5"/>
    <dgm:cxn modelId="{93F2C26E-F5E7-43DE-A11A-21ADF26B8A03}" type="presParOf" srcId="{C954BA2E-1734-49E8-AF02-62D67F36548D}" destId="{E8731AAD-2BD8-46F4-BD83-454D84D92591}" srcOrd="0" destOrd="0" presId="urn:microsoft.com/office/officeart/2005/8/layout/radial5"/>
    <dgm:cxn modelId="{3FEACC03-41E9-47D5-BBE5-59661385869A}" type="presParOf" srcId="{24B62F12-74CE-4AA7-9CDE-37E04FD7DA42}" destId="{72448829-BB5A-4D5C-BAF7-005BBF353CD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4563E-196E-4A22-8220-F2C18069D8E1}">
      <dsp:nvSpPr>
        <dsp:cNvPr id="0" name=""/>
        <dsp:cNvSpPr/>
      </dsp:nvSpPr>
      <dsp:spPr>
        <a:xfrm>
          <a:off x="4583113" y="4366284"/>
          <a:ext cx="2987285" cy="2241863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bg1">
                  <a:lumMod val="9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রূপান্তরিত অস্থানিক মূল</a:t>
          </a:r>
          <a:endParaRPr lang="en-US" sz="4400" b="1" kern="1200" dirty="0">
            <a:solidFill>
              <a:schemeClr val="bg1">
                <a:lumMod val="95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20591" y="4694597"/>
        <a:ext cx="2112329" cy="1585237"/>
      </dsp:txXfrm>
    </dsp:sp>
    <dsp:sp modelId="{E8D7962E-2C71-4AA1-AB32-C56F110386F0}">
      <dsp:nvSpPr>
        <dsp:cNvPr id="0" name=""/>
        <dsp:cNvSpPr/>
      </dsp:nvSpPr>
      <dsp:spPr>
        <a:xfrm rot="18297504">
          <a:off x="6803007" y="3198058"/>
          <a:ext cx="1327290" cy="60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841581" y="3392536"/>
        <a:ext cx="1146625" cy="361330"/>
      </dsp:txXfrm>
    </dsp:sp>
    <dsp:sp modelId="{E6D5447E-69E2-4788-9811-2560469A4C84}">
      <dsp:nvSpPr>
        <dsp:cNvPr id="0" name=""/>
        <dsp:cNvSpPr/>
      </dsp:nvSpPr>
      <dsp:spPr>
        <a:xfrm>
          <a:off x="7609511" y="57091"/>
          <a:ext cx="2703941" cy="2607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8005494" y="439005"/>
        <a:ext cx="1911975" cy="1844041"/>
      </dsp:txXfrm>
    </dsp:sp>
    <dsp:sp modelId="{BB160267-F8AB-49F0-AA75-9C516293ADAE}">
      <dsp:nvSpPr>
        <dsp:cNvPr id="0" name=""/>
        <dsp:cNvSpPr/>
      </dsp:nvSpPr>
      <dsp:spPr>
        <a:xfrm rot="20867025">
          <a:off x="7850057" y="4709349"/>
          <a:ext cx="857530" cy="60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852102" y="4848908"/>
        <a:ext cx="676865" cy="361330"/>
      </dsp:txXfrm>
    </dsp:sp>
    <dsp:sp modelId="{5A7FFCFD-B130-44F2-A656-0E3D6B36896E}">
      <dsp:nvSpPr>
        <dsp:cNvPr id="0" name=""/>
        <dsp:cNvSpPr/>
      </dsp:nvSpPr>
      <dsp:spPr>
        <a:xfrm>
          <a:off x="9052135" y="3173917"/>
          <a:ext cx="2981634" cy="2692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9488785" y="3568253"/>
        <a:ext cx="2108334" cy="1904022"/>
      </dsp:txXfrm>
    </dsp:sp>
    <dsp:sp modelId="{F44C96FB-8B10-4228-9089-BD941D98231B}">
      <dsp:nvSpPr>
        <dsp:cNvPr id="0" name=""/>
        <dsp:cNvSpPr/>
      </dsp:nvSpPr>
      <dsp:spPr>
        <a:xfrm rot="14340524">
          <a:off x="4280153" y="3208821"/>
          <a:ext cx="1217879" cy="60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416998" y="3406702"/>
        <a:ext cx="1037214" cy="361330"/>
      </dsp:txXfrm>
    </dsp:sp>
    <dsp:sp modelId="{7506FC21-A803-4EDE-BA16-8ABE91D84ABC}">
      <dsp:nvSpPr>
        <dsp:cNvPr id="0" name=""/>
        <dsp:cNvSpPr/>
      </dsp:nvSpPr>
      <dsp:spPr>
        <a:xfrm>
          <a:off x="2206975" y="61628"/>
          <a:ext cx="2783522" cy="2600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2614612" y="442403"/>
        <a:ext cx="1968248" cy="1838544"/>
      </dsp:txXfrm>
    </dsp:sp>
    <dsp:sp modelId="{C954BA2E-1734-49E8-AF02-62D67F36548D}">
      <dsp:nvSpPr>
        <dsp:cNvPr id="0" name=""/>
        <dsp:cNvSpPr/>
      </dsp:nvSpPr>
      <dsp:spPr>
        <a:xfrm rot="11398899">
          <a:off x="3443815" y="4796743"/>
          <a:ext cx="841217" cy="602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623113" y="4932845"/>
        <a:ext cx="660552" cy="361330"/>
      </dsp:txXfrm>
    </dsp:sp>
    <dsp:sp modelId="{72448829-BB5A-4D5C-BAF7-005BBF353CDA}">
      <dsp:nvSpPr>
        <dsp:cNvPr id="0" name=""/>
        <dsp:cNvSpPr/>
      </dsp:nvSpPr>
      <dsp:spPr>
        <a:xfrm>
          <a:off x="138188" y="3326925"/>
          <a:ext cx="2946741" cy="2748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69728" y="3729486"/>
        <a:ext cx="2083661" cy="194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DCE4E-C08B-4530-87EA-6D0F413EB8AE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5908-F7AB-4DF8-B553-AD0CEC51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1FE0-9976-4E89-B413-C3613DF8A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E1743-2C49-4056-8397-510147150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234F-4FEC-43BF-8076-EF838B02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9A39A-493A-4A6C-8B3C-0E98CD19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0585-5008-4311-80DA-C7F07F1C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EB79-D41F-40BE-97A0-31D4B152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FE479-6DB2-467E-B381-F93D1AABB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522F-B033-4B25-8C07-EBF27BD5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9AD5-F996-4BCC-959F-E8F7F228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7935-1A15-40A9-AC9E-409488E0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0BCB3-81B2-45F7-B0DD-BCD737D7C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AD09E-767A-41CC-B58B-AE6513F8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8921-AAA4-454B-B35E-5B6492A5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C9CC9-0A82-4A30-AE87-70AB0CA3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2641-14A1-4C21-ABA9-D775C16F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A13E-9BC1-40E5-8D22-C5B0FFAE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5341-8E4F-4C2E-9D51-7CEC636E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8380-DA16-4A04-B369-C83A980F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B57-67C6-4681-B956-1A577C50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B289-EA49-4E2A-B3C0-B4F5DF1F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33CE-8542-4F40-82DB-11F09063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40D64-8073-411F-B4AD-502B8EDC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A766-3B66-41BF-8AFB-35F9E504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814AB-7E4D-4136-BE8C-473E6938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FE601-BBCE-4F6F-86C4-5FE16C2C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9495-8299-487D-9A8F-B4F7B57C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738D1-7517-4B0D-AF0A-09FC8E533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A9449-9EDD-4A4E-83B9-BA8776919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C0950-8811-44F4-BB3E-369C7328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975FD-FB77-498F-8451-3EEEDAAD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91A9D-373C-4CD2-AF2E-B4C856A9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D992-1991-4E0C-90E7-FFC28CBC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2C49F-1033-45DF-8C6B-A5D8C59A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971E0-E4DD-4486-AB6C-94DF47BBF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127AE-02B4-4D18-B2E0-9E53441EB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E19D3-F0CC-46CC-8A0E-93D173A32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13585-B414-42BE-AD0F-E2EE3B3B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2B2E8-D283-4FA9-8792-E963837C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9A776-D5A8-4D09-A328-14B7D662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F6C6-CDF8-4CB1-8914-7C375055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8018C-A648-44AA-B23B-96FDD5D7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1BA33-AC25-4854-B95E-5B62A96C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EDB8-F15F-408B-9271-8D39803C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8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C6E4-610B-4DB0-9220-3E97960C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EC29F-ACFF-4C67-98DD-1780C140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E3DAF-F5E2-4E19-80B6-99F84CB5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A6F5-806E-4274-AC98-51EB7A3F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82A1-3638-4D28-AA62-BCC5CAA7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6DBA8-A5D4-4E4B-BC48-D8C2B953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207D-D6B2-42B5-A793-72497DD1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398EC-E9AA-42E2-9357-5080AFD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4BCE7-EB47-40A9-A5DA-3AD869F4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CED2-88F5-413D-852D-4BE318B9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1DD3B-CD8E-4FEB-B399-FC1E9C992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03C9D-2CA0-48D9-81B9-6E2F07E7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3D384-DE89-4123-ACDF-5C9010CC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569B2-9FF1-4A88-BB81-F53EA151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F4E0B-4039-46F7-8225-96AB8621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24468-91D3-470F-B2CD-5A21AD6A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3754-2964-44CC-BD2C-D113D26D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16C8E-311F-421F-8551-66B751F5A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551F-672B-4F2D-B62C-8D1E564F23A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4310-C884-4BB3-8D67-7D346F112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DE45-D41B-456B-A31B-63A79D310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30CD-E27D-46F4-8D39-DEBEACD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133CF672-4295-4199-8FD7-35848714F00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sun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6394D-6802-4FCF-85FF-C7701B68DBF9}"/>
              </a:ext>
            </a:extLst>
          </p:cNvPr>
          <p:cNvSpPr txBox="1"/>
          <p:nvPr/>
        </p:nvSpPr>
        <p:spPr>
          <a:xfrm flipH="1">
            <a:off x="3440081" y="5818909"/>
            <a:ext cx="557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40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সঞ্চয়</a:t>
            </a:r>
            <a:r>
              <a:rPr lang="en-US" sz="40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রূপান্তরিত</a:t>
            </a:r>
            <a:r>
              <a:rPr lang="en-US" sz="40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endParaRPr lang="en-US" sz="4000" b="1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EA4D9-594F-4113-A677-93A3C5508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r="35036" b="13017"/>
          <a:stretch/>
        </p:blipFill>
        <p:spPr>
          <a:xfrm>
            <a:off x="540328" y="381353"/>
            <a:ext cx="4378036" cy="446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07B3B-DA26-4A5C-9014-24A101285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740"/>
          <a:stretch/>
        </p:blipFill>
        <p:spPr>
          <a:xfrm>
            <a:off x="6456219" y="760982"/>
            <a:ext cx="3283526" cy="3701906"/>
          </a:xfrm>
          <a:prstGeom prst="rect">
            <a:avLst/>
          </a:prstGeom>
          <a:solidFill>
            <a:srgbClr val="800000"/>
          </a:solidFill>
          <a:ln>
            <a:solidFill>
              <a:srgbClr val="A31B93"/>
            </a:solidFill>
          </a:ln>
        </p:spPr>
      </p:pic>
    </p:spTree>
    <p:extLst>
      <p:ext uri="{BB962C8B-B14F-4D97-AF65-F5344CB8AC3E}">
        <p14:creationId xmlns:p14="http://schemas.microsoft.com/office/powerpoint/2010/main" val="39058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2958D7-AB66-4231-BF7C-313415B7B8CB}"/>
              </a:ext>
            </a:extLst>
          </p:cNvPr>
          <p:cNvSpPr txBox="1"/>
          <p:nvPr/>
        </p:nvSpPr>
        <p:spPr>
          <a:xfrm flipH="1">
            <a:off x="9613170" y="6021004"/>
            <a:ext cx="188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গুচ্ছিত কন্দমূল</a:t>
            </a:r>
            <a:endParaRPr lang="en-US" sz="2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94568-29DA-45BC-9434-0A5C834DB2AF}"/>
              </a:ext>
            </a:extLst>
          </p:cNvPr>
          <p:cNvSpPr txBox="1"/>
          <p:nvPr/>
        </p:nvSpPr>
        <p:spPr>
          <a:xfrm>
            <a:off x="832291" y="6237798"/>
            <a:ext cx="171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কন্দাল মূল</a:t>
            </a:r>
            <a:endParaRPr lang="en-US" sz="2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7B781-073C-494F-978E-A23A074C7364}"/>
              </a:ext>
            </a:extLst>
          </p:cNvPr>
          <p:cNvSpPr txBox="1"/>
          <p:nvPr/>
        </p:nvSpPr>
        <p:spPr>
          <a:xfrm flipH="1">
            <a:off x="2867293" y="2749202"/>
            <a:ext cx="156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নডুলুজ মূল</a:t>
            </a:r>
            <a:endParaRPr lang="en-US" sz="2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7E56C2D-E495-47C5-835C-1D54E2C8D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94631"/>
              </p:ext>
            </p:extLst>
          </p:nvPr>
        </p:nvGraphicFramePr>
        <p:xfrm>
          <a:off x="19254" y="110836"/>
          <a:ext cx="12172746" cy="674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6765C2-C7DF-4330-BF7E-2B4C3863E5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r="18604" b="11016"/>
          <a:stretch/>
        </p:blipFill>
        <p:spPr>
          <a:xfrm>
            <a:off x="2161308" y="96982"/>
            <a:ext cx="2902987" cy="265222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7D3AE-A65D-491B-A024-F915C5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15000" r="37273" b="16515"/>
          <a:stretch/>
        </p:blipFill>
        <p:spPr>
          <a:xfrm>
            <a:off x="146829" y="3372841"/>
            <a:ext cx="3020292" cy="2864957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05C48E-587F-4D82-B5ED-E7B75A669C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-1024" r="49996" b="12660"/>
          <a:stretch/>
        </p:blipFill>
        <p:spPr>
          <a:xfrm>
            <a:off x="9024877" y="3156047"/>
            <a:ext cx="3076602" cy="2864957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F5896E-BC6F-4AE6-9AC4-309FE8E87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2" y="131170"/>
            <a:ext cx="2936911" cy="265222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AF24A-C4A3-46C4-8BCF-3CC8B24B634F}"/>
              </a:ext>
            </a:extLst>
          </p:cNvPr>
          <p:cNvSpPr txBox="1"/>
          <p:nvPr/>
        </p:nvSpPr>
        <p:spPr>
          <a:xfrm>
            <a:off x="8148578" y="2765806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মালাকৃতি</a:t>
            </a:r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2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594DF-F04F-4899-BB87-8EC599D4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46"/>
            <a:ext cx="3968399" cy="2715490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F0AFA-2A2C-4381-BFCB-CE09FD4E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61" y="9497"/>
            <a:ext cx="3705257" cy="2783292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5B442-3446-4BC5-B122-F8F9A3123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 b="12040"/>
          <a:stretch/>
        </p:blipFill>
        <p:spPr>
          <a:xfrm>
            <a:off x="8486743" y="1685898"/>
            <a:ext cx="3705257" cy="2783292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923F08-78EB-40BE-8A9A-189228782D6E}"/>
              </a:ext>
            </a:extLst>
          </p:cNvPr>
          <p:cNvSpPr txBox="1"/>
          <p:nvPr/>
        </p:nvSpPr>
        <p:spPr>
          <a:xfrm flipH="1">
            <a:off x="863233" y="4469190"/>
            <a:ext cx="179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আরোহী মূল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3B0B8-85CD-440A-A01C-8D333159DB24}"/>
              </a:ext>
            </a:extLst>
          </p:cNvPr>
          <p:cNvSpPr txBox="1"/>
          <p:nvPr/>
        </p:nvSpPr>
        <p:spPr>
          <a:xfrm>
            <a:off x="5136942" y="2802286"/>
            <a:ext cx="2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বটের স্তম্ভমূল</a:t>
            </a:r>
            <a:endParaRPr lang="en-US" sz="2800" b="1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C3D8F-BD76-48E5-9D73-A5548CC2BA59}"/>
              </a:ext>
            </a:extLst>
          </p:cNvPr>
          <p:cNvSpPr txBox="1"/>
          <p:nvPr/>
        </p:nvSpPr>
        <p:spPr>
          <a:xfrm>
            <a:off x="9348771" y="464887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কেয়ার ঠেস মূল</a:t>
            </a:r>
            <a:endParaRPr lang="en-US" sz="2800" b="1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4CD915-2F00-4B3F-9D8B-FCA8DE5294F1}"/>
              </a:ext>
            </a:extLst>
          </p:cNvPr>
          <p:cNvSpPr/>
          <p:nvPr/>
        </p:nvSpPr>
        <p:spPr>
          <a:xfrm rot="10800000" flipV="1">
            <a:off x="4274961" y="4225636"/>
            <a:ext cx="3552857" cy="2531586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যান্ত্রিক ভারসাম্য রক্ষার্থে রূপান্তর</a:t>
            </a:r>
            <a:endParaRPr lang="en-US" sz="4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B2106A-77EB-451F-86AD-832150CC68D0}"/>
              </a:ext>
            </a:extLst>
          </p:cNvPr>
          <p:cNvSpPr/>
          <p:nvPr/>
        </p:nvSpPr>
        <p:spPr>
          <a:xfrm rot="8592945" flipH="1">
            <a:off x="7640605" y="4061825"/>
            <a:ext cx="856556" cy="948217"/>
          </a:xfrm>
          <a:prstGeom prst="rightArrow">
            <a:avLst/>
          </a:prstGeom>
          <a:solidFill>
            <a:srgbClr val="FF0066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4D2459-B37C-4E72-B8B4-C25DDDD2DE8C}"/>
              </a:ext>
            </a:extLst>
          </p:cNvPr>
          <p:cNvSpPr/>
          <p:nvPr/>
        </p:nvSpPr>
        <p:spPr>
          <a:xfrm rot="16200000">
            <a:off x="5616015" y="3190309"/>
            <a:ext cx="870748" cy="993081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FF0066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96AAD29-E9D0-4067-8C74-2E52E7A909D5}"/>
              </a:ext>
            </a:extLst>
          </p:cNvPr>
          <p:cNvSpPr/>
          <p:nvPr/>
        </p:nvSpPr>
        <p:spPr>
          <a:xfrm rot="13299203" flipV="1">
            <a:off x="3808747" y="4035801"/>
            <a:ext cx="822849" cy="852485"/>
          </a:xfrm>
          <a:prstGeom prst="rightArrow">
            <a:avLst/>
          </a:prstGeom>
          <a:solidFill>
            <a:srgbClr val="FF0066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27EDF-2A96-4D13-A883-EF117D42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02" y="59156"/>
            <a:ext cx="3308928" cy="248169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ED070-8E57-4797-8033-EE11A93C2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65" y="4304462"/>
            <a:ext cx="3308927" cy="2481697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53EBC-0EA8-441A-A7F4-558427BB3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" y="2444403"/>
            <a:ext cx="3308928" cy="2366023"/>
          </a:xfrm>
          <a:prstGeom prst="ellipse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F6863360-A509-4719-8C83-3502CA703704}"/>
              </a:ext>
            </a:extLst>
          </p:cNvPr>
          <p:cNvSpPr/>
          <p:nvPr/>
        </p:nvSpPr>
        <p:spPr>
          <a:xfrm rot="10800000" flipV="1">
            <a:off x="9393382" y="1641859"/>
            <a:ext cx="2798618" cy="3539742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শারীরবৃত্তিয় কার্য সাধনের জন্য রূপান্তর</a:t>
            </a:r>
            <a:endParaRPr lang="en-US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05A73-A7A9-4E48-B798-98A1E2354162}"/>
              </a:ext>
            </a:extLst>
          </p:cNvPr>
          <p:cNvSpPr txBox="1"/>
          <p:nvPr/>
        </p:nvSpPr>
        <p:spPr>
          <a:xfrm flipH="1">
            <a:off x="5527963" y="879217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রাস্নার বায়বীয় মূল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D9A1B-0D6F-42BE-B406-260EC146E0B6}"/>
              </a:ext>
            </a:extLst>
          </p:cNvPr>
          <p:cNvSpPr txBox="1"/>
          <p:nvPr/>
        </p:nvSpPr>
        <p:spPr>
          <a:xfrm>
            <a:off x="5951392" y="543069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স্বর্ণলতার শোষক মূল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352D0-A305-470F-A5E2-2AC517436AB6}"/>
              </a:ext>
            </a:extLst>
          </p:cNvPr>
          <p:cNvSpPr txBox="1"/>
          <p:nvPr/>
        </p:nvSpPr>
        <p:spPr>
          <a:xfrm>
            <a:off x="1034470" y="4810426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শ্বাসমূল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967265-ADA3-4E55-B05D-0733B510455D}"/>
              </a:ext>
            </a:extLst>
          </p:cNvPr>
          <p:cNvSpPr/>
          <p:nvPr/>
        </p:nvSpPr>
        <p:spPr>
          <a:xfrm>
            <a:off x="4488872" y="2165497"/>
            <a:ext cx="3200400" cy="2235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63619-7380-4DB5-A40F-E69AC61996F7}"/>
              </a:ext>
            </a:extLst>
          </p:cNvPr>
          <p:cNvSpPr txBox="1"/>
          <p:nvPr/>
        </p:nvSpPr>
        <p:spPr>
          <a:xfrm>
            <a:off x="7835899" y="31058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993EB4-95AE-468A-B835-F4FA13167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2" y="2181767"/>
            <a:ext cx="3459203" cy="22354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20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CC6EFFD7-D74B-42B0-94CF-B6930C7DB359}"/>
              </a:ext>
            </a:extLst>
          </p:cNvPr>
          <p:cNvSpPr/>
          <p:nvPr/>
        </p:nvSpPr>
        <p:spPr>
          <a:xfrm>
            <a:off x="3297381" y="512618"/>
            <a:ext cx="5015346" cy="15240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7200" b="1" dirty="0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7200" b="1" dirty="0">
              <a:solidFill>
                <a:srgbClr val="8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0E3C7-A191-4E20-BE7F-8EA86C7F5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75" y="4170220"/>
            <a:ext cx="3186426" cy="178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79250-14B6-4635-9050-F74498A43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39" y="4184076"/>
            <a:ext cx="3178084" cy="178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979183-81AB-4314-A48A-CE483A584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53" y="4184076"/>
            <a:ext cx="3192634" cy="178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AD94F-CB6A-4A73-BEE4-5A0601788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" y="2328044"/>
            <a:ext cx="1977989" cy="3684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4D5019-6322-46B0-B3A5-F2F830665CC5}"/>
              </a:ext>
            </a:extLst>
          </p:cNvPr>
          <p:cNvSpPr txBox="1"/>
          <p:nvPr/>
        </p:nvSpPr>
        <p:spPr>
          <a:xfrm>
            <a:off x="3408218" y="2489258"/>
            <a:ext cx="586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নীচের কোনটি আরোহী মূল?</a:t>
            </a:r>
            <a:endParaRPr lang="en-US" sz="3600" b="1" dirty="0">
              <a:solidFill>
                <a:srgbClr val="00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6D45D-29D0-4BC9-A434-C2D6A2272BDE}"/>
              </a:ext>
            </a:extLst>
          </p:cNvPr>
          <p:cNvSpPr txBox="1"/>
          <p:nvPr/>
        </p:nvSpPr>
        <p:spPr>
          <a:xfrm>
            <a:off x="648633" y="6363977"/>
            <a:ext cx="1011382" cy="46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F0C0F-5E57-4426-B457-DEAE9C34194C}"/>
              </a:ext>
            </a:extLst>
          </p:cNvPr>
          <p:cNvSpPr txBox="1"/>
          <p:nvPr/>
        </p:nvSpPr>
        <p:spPr>
          <a:xfrm>
            <a:off x="648633" y="6497782"/>
            <a:ext cx="1859040" cy="29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F1FAA-751D-4A3A-8984-C7B6E320F49B}"/>
              </a:ext>
            </a:extLst>
          </p:cNvPr>
          <p:cNvSpPr txBox="1"/>
          <p:nvPr/>
        </p:nvSpPr>
        <p:spPr>
          <a:xfrm>
            <a:off x="280222" y="6146200"/>
            <a:ext cx="144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ঠেস</a:t>
            </a:r>
            <a:r>
              <a:rPr lang="en-US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2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FB6F7-F3C4-4D67-94BC-9B5053EBA8CA}"/>
              </a:ext>
            </a:extLst>
          </p:cNvPr>
          <p:cNvSpPr txBox="1"/>
          <p:nvPr/>
        </p:nvSpPr>
        <p:spPr>
          <a:xfrm>
            <a:off x="2999411" y="6146200"/>
            <a:ext cx="159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শোষক</a:t>
            </a:r>
            <a:r>
              <a:rPr lang="en-US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2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A0492-3EEE-48BA-A5DE-7D23535C2808}"/>
              </a:ext>
            </a:extLst>
          </p:cNvPr>
          <p:cNvSpPr txBox="1"/>
          <p:nvPr/>
        </p:nvSpPr>
        <p:spPr>
          <a:xfrm flipH="1">
            <a:off x="6179188" y="6102367"/>
            <a:ext cx="192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্মালাকৃতি</a:t>
            </a:r>
            <a:r>
              <a:rPr lang="en-US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2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2EFBF2-0AE3-43C5-83A0-495D507D45AB}"/>
              </a:ext>
            </a:extLst>
          </p:cNvPr>
          <p:cNvSpPr txBox="1"/>
          <p:nvPr/>
        </p:nvSpPr>
        <p:spPr>
          <a:xfrm flipH="1">
            <a:off x="9910155" y="6102367"/>
            <a:ext cx="16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আরোহী</a:t>
            </a:r>
            <a:r>
              <a:rPr lang="en-US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2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7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CDC85F-1548-417F-A973-1622E39209FB}"/>
              </a:ext>
            </a:extLst>
          </p:cNvPr>
          <p:cNvSpPr txBox="1"/>
          <p:nvPr/>
        </p:nvSpPr>
        <p:spPr>
          <a:xfrm>
            <a:off x="4641273" y="374073"/>
            <a:ext cx="290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5C09E-7684-41B7-B6DD-DDDFA0A03BE1}"/>
              </a:ext>
            </a:extLst>
          </p:cNvPr>
          <p:cNvSpPr txBox="1"/>
          <p:nvPr/>
        </p:nvSpPr>
        <p:spPr>
          <a:xfrm flipH="1">
            <a:off x="1620981" y="1877291"/>
            <a:ext cx="7523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রুপান্তরিত মূল কত ভাগে বিভক্ত ?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6B5811-57AF-409F-BFCB-E3245D2B3AC5}"/>
              </a:ext>
            </a:extLst>
          </p:cNvPr>
          <p:cNvSpPr/>
          <p:nvPr/>
        </p:nvSpPr>
        <p:spPr>
          <a:xfrm flipV="1">
            <a:off x="599899" y="1877291"/>
            <a:ext cx="882537" cy="685799"/>
          </a:xfrm>
          <a:prstGeom prst="rightArrow">
            <a:avLst/>
          </a:prstGeom>
          <a:solidFill>
            <a:srgbClr val="A31B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984841-45D4-4E8F-82CF-9C3CA633885D}"/>
              </a:ext>
            </a:extLst>
          </p:cNvPr>
          <p:cNvSpPr/>
          <p:nvPr/>
        </p:nvSpPr>
        <p:spPr>
          <a:xfrm flipV="1">
            <a:off x="599898" y="2985655"/>
            <a:ext cx="882537" cy="685799"/>
          </a:xfrm>
          <a:prstGeom prst="rightArrow">
            <a:avLst/>
          </a:prstGeom>
          <a:solidFill>
            <a:srgbClr val="A31B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63D1A-FFCF-4165-B9B5-2DC473775FA7}"/>
              </a:ext>
            </a:extLst>
          </p:cNvPr>
          <p:cNvSpPr txBox="1"/>
          <p:nvPr/>
        </p:nvSpPr>
        <p:spPr>
          <a:xfrm>
            <a:off x="1620981" y="2798343"/>
            <a:ext cx="6954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 কোন গাছ মূলের মাধ্যমে প্রজনন ঘটায়?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B7321-5A26-4727-93DC-F14BEE8552DF}"/>
              </a:ext>
            </a:extLst>
          </p:cNvPr>
          <p:cNvSpPr txBox="1"/>
          <p:nvPr/>
        </p:nvSpPr>
        <p:spPr>
          <a:xfrm>
            <a:off x="353290" y="34290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জীবনে রূপান্তরিত মূলের গুরুত্ত কী কী ?</a:t>
            </a:r>
            <a:endParaRPr lang="en-US" sz="4800" b="1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2CA74-E554-4257-8781-47EC20A9D22D}"/>
              </a:ext>
            </a:extLst>
          </p:cNvPr>
          <p:cNvSpPr txBox="1"/>
          <p:nvPr/>
        </p:nvSpPr>
        <p:spPr>
          <a:xfrm>
            <a:off x="988868" y="1066914"/>
            <a:ext cx="3519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বাড়ীর কাজ</a:t>
            </a:r>
            <a:endParaRPr lang="en-US" sz="6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36AB0-5347-4345-B76F-07FBF973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4" y="241042"/>
            <a:ext cx="7394864" cy="63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F0B05-C040-4EA3-AE22-28518B2A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04079-9C6A-447B-B82E-DF7B494404A5}"/>
              </a:ext>
            </a:extLst>
          </p:cNvPr>
          <p:cNvSpPr txBox="1"/>
          <p:nvPr/>
        </p:nvSpPr>
        <p:spPr>
          <a:xfrm flipH="1">
            <a:off x="2378131" y="1543868"/>
            <a:ext cx="74357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dirty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23900" b="1" dirty="0">
              <a:solidFill>
                <a:srgbClr val="00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CE6478-04E3-46C1-AD4F-F976DD1A18B6}"/>
              </a:ext>
            </a:extLst>
          </p:cNvPr>
          <p:cNvSpPr/>
          <p:nvPr/>
        </p:nvSpPr>
        <p:spPr>
          <a:xfrm>
            <a:off x="1591456" y="0"/>
            <a:ext cx="9009088" cy="1978702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শ</a:t>
            </a:r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3F3650C2-4666-41D3-B18B-44E0A3668966}"/>
              </a:ext>
            </a:extLst>
          </p:cNvPr>
          <p:cNvSpPr/>
          <p:nvPr/>
        </p:nvSpPr>
        <p:spPr>
          <a:xfrm>
            <a:off x="0" y="2263514"/>
            <a:ext cx="12192000" cy="4594485"/>
          </a:xfrm>
          <a:prstGeom prst="ribbon">
            <a:avLst/>
          </a:prstGeom>
          <a:solidFill>
            <a:srgbClr val="92D050"/>
          </a:solidFill>
          <a:ln w="38100">
            <a:solidFill>
              <a:srgbClr val="A3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আজিজুন নাহার </a:t>
            </a:r>
          </a:p>
          <a:p>
            <a:r>
              <a:rPr lang="bn-IN" sz="4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(বিজ্ঞান)</a:t>
            </a:r>
          </a:p>
          <a:p>
            <a:r>
              <a:rPr lang="bn-IN" sz="4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কৃষ্ণপুর ইসলামিয়া দাখিল মাদ্রাসা</a:t>
            </a:r>
            <a:endParaRPr lang="en-US" sz="4400" b="1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5C02DB26-0F3B-4AA2-B827-6D390EC61EA3}"/>
              </a:ext>
            </a:extLst>
          </p:cNvPr>
          <p:cNvSpPr/>
          <p:nvPr/>
        </p:nvSpPr>
        <p:spPr>
          <a:xfrm>
            <a:off x="2207623" y="117565"/>
            <a:ext cx="7347964" cy="1548699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19F500-9017-44FF-B4F6-2A45C522EDB8}"/>
              </a:ext>
            </a:extLst>
          </p:cNvPr>
          <p:cNvSpPr/>
          <p:nvPr/>
        </p:nvSpPr>
        <p:spPr>
          <a:xfrm>
            <a:off x="2758191" y="1873770"/>
            <a:ext cx="6415789" cy="42721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</a:t>
            </a:r>
            <a:r>
              <a:rPr lang="as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বিষয়-বিজ্ঞান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ৃতী</a:t>
            </a:r>
            <a:r>
              <a:rPr lang="as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উদ্ভিদের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বাহ্যিক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bn-IN" sz="5400" b="1" dirty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ৈশিষ্ট্য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684871-E539-474E-8A62-2CF34A21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02" y="1488279"/>
            <a:ext cx="9758596" cy="5324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64AE38-64C6-4F46-BEBC-A2E342C3F8B8}"/>
              </a:ext>
            </a:extLst>
          </p:cNvPr>
          <p:cNvSpPr txBox="1"/>
          <p:nvPr/>
        </p:nvSpPr>
        <p:spPr>
          <a:xfrm>
            <a:off x="3207895" y="134911"/>
            <a:ext cx="623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এটা কিসের ছবি ? </a:t>
            </a:r>
            <a:endParaRPr lang="en-US" sz="6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B92D7-4D8C-4057-86D7-730320642A7B}"/>
              </a:ext>
            </a:extLst>
          </p:cNvPr>
          <p:cNvSpPr/>
          <p:nvPr/>
        </p:nvSpPr>
        <p:spPr>
          <a:xfrm>
            <a:off x="5111646" y="532400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E24E54-28F9-4BE7-991E-2F5CF7F5A31F}"/>
              </a:ext>
            </a:extLst>
          </p:cNvPr>
          <p:cNvSpPr/>
          <p:nvPr/>
        </p:nvSpPr>
        <p:spPr>
          <a:xfrm>
            <a:off x="5111646" y="5921025"/>
            <a:ext cx="1396583" cy="891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endParaRPr lang="en-US" sz="4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A26B6-8AA6-41EB-97F6-37A01D343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76" y="94937"/>
            <a:ext cx="3334063" cy="3334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7A8DF-38AF-4524-9F58-803EA7425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3" y="266700"/>
            <a:ext cx="20955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D2770-EF58-4578-BF36-83D39DD7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39" y="3429226"/>
            <a:ext cx="65532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50CDCD-C2CE-4BB1-83CB-2A67F5B3B26B}"/>
              </a:ext>
            </a:extLst>
          </p:cNvPr>
          <p:cNvSpPr txBox="1"/>
          <p:nvPr/>
        </p:nvSpPr>
        <p:spPr>
          <a:xfrm rot="10800000" flipH="1" flipV="1">
            <a:off x="136162" y="730372"/>
            <a:ext cx="60663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মূলের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রুপান্তর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bn-IN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</a:p>
          <a:p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রুপান্তরিত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মূলের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0C20D47C-F934-4052-A04A-CB17513A02DD}"/>
              </a:ext>
            </a:extLst>
          </p:cNvPr>
          <p:cNvSpPr/>
          <p:nvPr/>
        </p:nvSpPr>
        <p:spPr>
          <a:xfrm rot="10800000" flipV="1">
            <a:off x="1693889" y="104931"/>
            <a:ext cx="7779892" cy="20836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 ফল</a:t>
            </a:r>
            <a:endParaRPr lang="en-US" sz="9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318BF-F4AC-49BD-8596-1D4107E50884}"/>
              </a:ext>
            </a:extLst>
          </p:cNvPr>
          <p:cNvSpPr txBox="1"/>
          <p:nvPr/>
        </p:nvSpPr>
        <p:spPr>
          <a:xfrm flipH="1">
            <a:off x="494674" y="2593298"/>
            <a:ext cx="8139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</a:t>
            </a:r>
            <a:r>
              <a:rPr lang="bn-IN" sz="48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ার্থীরা</a:t>
            </a:r>
          </a:p>
          <a:p>
            <a:r>
              <a:rPr lang="bn-IN" sz="3600" b="1" dirty="0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# প্রধান মূলের রূপান্তর ব্যাখ্যা করতে পারবে।</a:t>
            </a:r>
          </a:p>
          <a:p>
            <a:r>
              <a:rPr lang="bn-IN" sz="3600" b="1" dirty="0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# রূপান্তরিত মূলের কাজ সম্পর্কে ব্যাখ্যা করতে পারবে।</a:t>
            </a:r>
          </a:p>
          <a:p>
            <a:r>
              <a:rPr lang="bn-IN" sz="3600" b="1" dirty="0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# আমাদের জীবনে রূপান্তরিত মূলের গুরুত্ব বর্নণা করতে পারবে।</a:t>
            </a: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86FA0-43B3-4571-8FA8-C58FF7EE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714FC-AB76-4917-AF00-5CAE7B24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0"/>
            <a:ext cx="10958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17FF0-0795-4D14-87BE-1DC9A4AA9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0"/>
            <a:ext cx="1082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169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61</cp:revision>
  <dcterms:created xsi:type="dcterms:W3CDTF">2019-12-27T21:40:21Z</dcterms:created>
  <dcterms:modified xsi:type="dcterms:W3CDTF">2021-08-17T13:31:21Z</dcterms:modified>
</cp:coreProperties>
</file>