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76" r:id="rId2"/>
    <p:sldId id="297" r:id="rId3"/>
    <p:sldId id="282" r:id="rId4"/>
    <p:sldId id="299" r:id="rId5"/>
    <p:sldId id="317" r:id="rId6"/>
    <p:sldId id="327" r:id="rId7"/>
    <p:sldId id="326" r:id="rId8"/>
    <p:sldId id="328" r:id="rId9"/>
    <p:sldId id="329" r:id="rId10"/>
    <p:sldId id="330" r:id="rId11"/>
    <p:sldId id="30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38CA8-405D-4BD9-8936-A1CD611DFE14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EB995-3FB7-4958-BDBD-ABABB253B4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6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2728D-A581-498B-881F-3EF466FD76D0}" type="datetimeFigureOut">
              <a:rPr lang="en-US" smtClean="0"/>
              <a:t>8/17/2021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06A07-2033-44FE-B3AB-F285F5C3D7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1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06A07-2033-44FE-B3AB-F285F5C3D7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9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AE9-7472-4159-B9A6-B5E804440C98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F021-9075-4BDB-9E01-47F98CE3316A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7CCE-E297-490D-AEB9-AB1BAC8B1096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C333-8859-40FB-A997-7E84F7FAA8D5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05C9-E630-4F24-83C7-B35BF425ECA2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FBA9-5938-4BF2-AC2F-74101BA8A65B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01C9-CFF8-44DD-963A-BAAC76825C9C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3807-6BC7-431E-9BBE-A2E238455333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28B4-62CC-41F9-8F15-F3BEF6529870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60B7-7933-4007-986C-013E22C0DC64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5607-49E9-4D74-B593-BB5BCB788A61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11D2B1-DABF-498D-9069-CD4075EFA97B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AE2995-EFE7-4412-80C1-FDC97F23AA7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abubakarjs2015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6400800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8617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99" y="1828800"/>
            <a:ext cx="9038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আসসালামু আলাইকুম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436643" y="2865437"/>
            <a:ext cx="3048000" cy="365125"/>
          </a:xfrm>
        </p:spPr>
        <p:txBody>
          <a:bodyPr/>
          <a:lstStyle/>
          <a:p>
            <a:fld id="{CFC3F7CB-11F5-410A-A910-96DA87D7D995}" type="datetime2">
              <a:rPr lang="en-US" sz="1600" smtClean="0"/>
              <a:t>Tuesday, August 17, 2021</a:t>
            </a:fld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1974400" y="3055935"/>
            <a:ext cx="4953002" cy="365125"/>
          </a:xfrm>
        </p:spPr>
        <p:txBody>
          <a:bodyPr/>
          <a:lstStyle/>
          <a:p>
            <a:r>
              <a:rPr lang="as-IN" sz="1400" smtClean="0"/>
              <a:t>সত্য কথা মধুর হলেও বলতে হবে, মিথ্যা বলা মহাপাপ, মৃত্যু অতি নিকটে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28B4-62CC-41F9-8F15-F3BEF6529870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763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9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bn-IN" sz="800" dirty="0" smtClean="0"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6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IN" sz="1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কোন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জেলা স্রোতজ সমভূমি?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কোন কোন জেলা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ব-দ্বীপ সমভূমি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বাংলাদেশের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কোন জেলা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উপকূলীয় সমভূমি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কোন কোন জেলা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পাদদেশীয় সমভূমি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৫)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কোন কোন জেলা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বন্যা প্লাবন সমভূমি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৬)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সমুদ্র সমতল থেকে দিনাজপুর, বগুড়া, ময়মনসিংহ নারায়ণগঞ্জ ও যশোরের</a:t>
            </a:r>
          </a:p>
          <a:p>
            <a:pPr lvl="1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উচ্চতা কত মিটার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কোন নদীর কারণে বিশাল বদ্বীপের সৃষ্টি হয়েছে?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বরেন্দ্রভূমি, মধুপুর ও ভাওয়ালগড় এবং লালমাই পাহাড় সম্পর্কে লিখ? 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endParaRPr lang="bn-IN" sz="800" b="1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lvl="1"/>
            <a:endParaRPr lang="bn-IN" sz="800" b="1" dirty="0" smtClean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  <a:p>
            <a:pPr lvl="1" algn="just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 লিখে ছবি তুলে অবশ্যই আমার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ইনবক্সে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ও শ্রেণিসহ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পাঠাবে।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D093-69C6-4177-9FAE-136DB044C536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মডেল কন্টেন\মডেল কন্টেন এর ছবি\rose-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20980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2000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F603-183D-446B-89AE-33ADC2DE78A7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154863" y="2979737"/>
            <a:ext cx="2514600" cy="365125"/>
          </a:xfrm>
        </p:spPr>
        <p:txBody>
          <a:bodyPr/>
          <a:lstStyle/>
          <a:p>
            <a:fld id="{054CD1CC-3D28-4570-92FE-7E93C8C2E020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112838" y="2941638"/>
            <a:ext cx="3352801" cy="365125"/>
          </a:xfrm>
        </p:spPr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634" y="324433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73009"/>
            <a:ext cx="4902896" cy="24314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মো. আবু বকর সিদ্দিক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ইস্কাটন গার্ডেন উচ্চ বিদ্যালয়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১০/ বি, ইস্কাটন গার্ডেন রোড, রমনা, ঢাকা</a:t>
            </a:r>
            <a:endPara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2"/>
              </a:rPr>
              <a:t>abubakarjs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NikoshBAN" pitchFamily="2" charset="0"/>
                <a:hlinkClick r:id="rId2"/>
              </a:rPr>
              <a:t>2015@gmail.com</a:t>
            </a:r>
            <a:endParaRPr lang="bn-IN" sz="2000" dirty="0" smtClean="0">
              <a:solidFill>
                <a:schemeClr val="tx1"/>
              </a:solidFill>
              <a:latin typeface="+mj-lt"/>
              <a:cs typeface="NikoshBAN" pitchFamily="2" charset="0"/>
            </a:endParaRPr>
          </a:p>
          <a:p>
            <a:pPr algn="ctr"/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2896" y="4273009"/>
            <a:ext cx="4241104" cy="24160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bn-IN" sz="3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 ও পরিবেশ</a:t>
            </a:r>
            <a:endParaRPr lang="en-US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IN" sz="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1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9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304800"/>
            <a:ext cx="3276600" cy="95420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390667"/>
            <a:ext cx="3200400" cy="95420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all document\সব কিছু\ALL CV\Abu Bakar new Pic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390971"/>
            <a:ext cx="2425373" cy="24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62600" y="2126603"/>
            <a:ext cx="3200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ভূপ্রকৃতি</a:t>
            </a:r>
            <a:endParaRPr lang="bn-IN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670019" y="2096858"/>
            <a:ext cx="2514600" cy="365125"/>
          </a:xfrm>
        </p:spPr>
        <p:txBody>
          <a:bodyPr/>
          <a:lstStyle/>
          <a:p>
            <a:fld id="{10DB1F7B-C5B7-4A70-8016-4B961E88CEFB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-1331250" y="2179638"/>
            <a:ext cx="3352801" cy="365125"/>
          </a:xfrm>
        </p:spPr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0CE3-E560-40C8-BF7D-2FDEEFEA42D7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8631005" cy="206210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ভূপ্রকৃতি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CF0D-D356-4533-9C47-886BFA4961A3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305800" cy="34163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just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বাংলাদেশের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ভূপ্রকৃতি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 পারবে</a:t>
            </a:r>
          </a:p>
          <a:p>
            <a:pPr algn="just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28B4-62CC-41F9-8F15-F3BEF6529870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7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28B4-62CC-41F9-8F15-F3BEF6529870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28B4-62CC-41F9-8F15-F3BEF6529870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8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28B4-62CC-41F9-8F15-F3BEF6529870}" type="datetime2">
              <a:rPr lang="en-US" smtClean="0"/>
              <a:t>Tuesday, August 17,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সত্য কথা মধুর হলেও বলতে হবে, মিথ্যা বলা মহাপাপ, মৃত্যু অতি নিকটে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2995-EFE7-4412-80C1-FDC97F23AA7F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0763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23DED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26620</TotalTime>
  <Words>363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ভূগোল ও পরিবেশ, নবম-দশম শ্রেণি,এসএসসি পরীক্ষার্থী ২০২১, বাংলাদেশ</dc:subject>
  <dc:creator>Windows User</dc:creator>
  <cp:lastModifiedBy>Abu Bakar</cp:lastModifiedBy>
  <cp:revision>537</cp:revision>
  <dcterms:created xsi:type="dcterms:W3CDTF">2020-01-27T19:30:08Z</dcterms:created>
  <dcterms:modified xsi:type="dcterms:W3CDTF">2021-08-17T11:09:34Z</dcterms:modified>
</cp:coreProperties>
</file>