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F5B3D-25C6-4DA5-821E-02177373C9B0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ADD8EC-057D-4B3B-B7F8-EDBD0A3FA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7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F5B3D-25C6-4DA5-821E-02177373C9B0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ADD8EC-057D-4B3B-B7F8-EDBD0A3FA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93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F5B3D-25C6-4DA5-821E-02177373C9B0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ADD8EC-057D-4B3B-B7F8-EDBD0A3FA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F5B3D-25C6-4DA5-821E-02177373C9B0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ADD8EC-057D-4B3B-B7F8-EDBD0A3FA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07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F5B3D-25C6-4DA5-821E-02177373C9B0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ADD8EC-057D-4B3B-B7F8-EDBD0A3FA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3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F5B3D-25C6-4DA5-821E-02177373C9B0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ADD8EC-057D-4B3B-B7F8-EDBD0A3FA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0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F5B3D-25C6-4DA5-821E-02177373C9B0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ADD8EC-057D-4B3B-B7F8-EDBD0A3FA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84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F5B3D-25C6-4DA5-821E-02177373C9B0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ADD8EC-057D-4B3B-B7F8-EDBD0A3FA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F5B3D-25C6-4DA5-821E-02177373C9B0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ADD8EC-057D-4B3B-B7F8-EDBD0A3FA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36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F5B3D-25C6-4DA5-821E-02177373C9B0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ADD8EC-057D-4B3B-B7F8-EDBD0A3FA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F5B3D-25C6-4DA5-821E-02177373C9B0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ADD8EC-057D-4B3B-B7F8-EDBD0A3FA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55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44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66" y="2374711"/>
            <a:ext cx="4394579" cy="3862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279175" y="968991"/>
            <a:ext cx="728790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49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162567" y="163773"/>
            <a:ext cx="6032310" cy="859809"/>
          </a:xfrm>
          <a:prstGeom prst="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বলি কে কী কাজ করেন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6" y="1086323"/>
            <a:ext cx="2791109" cy="1467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7" y="2811438"/>
            <a:ext cx="2606721" cy="166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70" y="4785654"/>
            <a:ext cx="2873920" cy="1687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9296" y="1446663"/>
            <a:ext cx="507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চাষা চাষ করেন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681" y="3179928"/>
            <a:ext cx="571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মাঝি নৌকা চালান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021" y="5199797"/>
            <a:ext cx="465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 মাছ ধরেন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2825" y="382137"/>
            <a:ext cx="7151426" cy="900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 জায়গায় শব্দ বসিয়ে বাক্য তৈরি কর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9619" y="1719618"/>
            <a:ext cx="2361062" cy="92804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বেলা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4011" y="1719618"/>
            <a:ext cx="3125337" cy="87345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শেফালি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66328" y="1651378"/>
            <a:ext cx="2292824" cy="887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হেলা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7481" y="3343702"/>
            <a:ext cx="735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কোনো কাজকে ..................... ............করব না।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3140" y="4531056"/>
            <a:ext cx="642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খ।সারা.................................খেলা কর না।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5152" y="5732060"/>
            <a:ext cx="618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গ।........................ফুল দিয়ে মালা গাথি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0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41302 0.1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07331 0.31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23776 0.481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3451" y="347802"/>
            <a:ext cx="5254388" cy="2422694"/>
            <a:chOff x="4244454" y="620759"/>
            <a:chExt cx="3780430" cy="19313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454" y="620759"/>
              <a:ext cx="3780430" cy="193137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94830" y="1228298"/>
              <a:ext cx="2197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GB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7164" y="3125337"/>
            <a:ext cx="7997588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চাষা ভাই কী করেন?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 ফসল কোথায় ফলে?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 মুখে হাসি কেন?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চার লাইন আবৃত্তি কর।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39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22" y="1555844"/>
            <a:ext cx="6701050" cy="3957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6216" y="2961563"/>
            <a:ext cx="408068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95534"/>
            <a:ext cx="12192001" cy="6762467"/>
            <a:chOff x="-1" y="95534"/>
            <a:chExt cx="12192001" cy="6762467"/>
          </a:xfrm>
        </p:grpSpPr>
        <p:sp>
          <p:nvSpPr>
            <p:cNvPr id="2" name="TextBox 1"/>
            <p:cNvSpPr txBox="1"/>
            <p:nvPr/>
          </p:nvSpPr>
          <p:spPr>
            <a:xfrm>
              <a:off x="3616657" y="95534"/>
              <a:ext cx="4353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" y="723332"/>
              <a:ext cx="12192001" cy="6134669"/>
              <a:chOff x="-1" y="723332"/>
              <a:chExt cx="12192001" cy="613466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36980"/>
                <a:ext cx="2893324" cy="3075224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38771" y="723332"/>
                <a:ext cx="2553229" cy="3413436"/>
              </a:xfrm>
              <a:prstGeom prst="rect">
                <a:avLst/>
              </a:prstGeom>
            </p:spPr>
          </p:pic>
          <p:sp>
            <p:nvSpPr>
              <p:cNvPr id="5" name="Flowchart: Predefined Process 4"/>
              <p:cNvSpPr/>
              <p:nvPr/>
            </p:nvSpPr>
            <p:spPr>
              <a:xfrm>
                <a:off x="-1" y="3794079"/>
                <a:ext cx="5759355" cy="3063922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তাহমিনা আক্তার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প্রধান শিক্ষক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বাদে ভূকশিমইল সপ্রাবি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কুলাউড়া,মৌলভীবাজার</a:t>
                </a:r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Flowchart: Predefined Process 5"/>
              <p:cNvSpPr/>
              <p:nvPr/>
            </p:nvSpPr>
            <p:spPr>
              <a:xfrm>
                <a:off x="5718412" y="3794078"/>
                <a:ext cx="6473588" cy="3063922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শ্রেণিঃ২য়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বিষয়ঃবাংলা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অধ্যায়ঃ৪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পাঠঃআমাদের দেশ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পাঠ্যাংশঃরাখাল, , , , , ,গান আর গান। </a:t>
                </a:r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6973" y="729851"/>
                <a:ext cx="6741994" cy="30887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83091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930555" y="232012"/>
            <a:ext cx="3548418" cy="818866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4084" y="1978925"/>
            <a:ext cx="9512489" cy="22109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জেলেরা কী করে?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 কি করেন?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ঘাসের রঙ কেমন?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14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565780" y="491320"/>
            <a:ext cx="6100549" cy="996287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951630" y="1910688"/>
            <a:ext cx="8543498" cy="439457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শুনাঃ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শুনে বুঝতে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.২.বইয়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 করতে পারবে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২.২.কবিতা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লেখাঃ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২.২.২.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কবিতা সংশ্লিষ্ট প্রশ্নের উওর ও কবিতা লিখতে পারবে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29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906973" y="0"/>
            <a:ext cx="64008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7" y="2149309"/>
            <a:ext cx="5036025" cy="2995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8" y="2142699"/>
            <a:ext cx="4517409" cy="3057097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3684895" y="1187355"/>
            <a:ext cx="5718411" cy="90075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পাচ্ছো</a:t>
            </a:r>
            <a:r>
              <a:rPr lang="bn-IN" sz="3600" dirty="0" smtClean="0">
                <a:solidFill>
                  <a:schemeClr val="tx1"/>
                </a:solidFill>
              </a:rPr>
              <a:t>?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8740" y="5554639"/>
            <a:ext cx="450376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রাস্তায় গরুর  গাড়ি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5517" y="5472752"/>
            <a:ext cx="5104263" cy="818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সোনালি ধান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3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3325" y="272956"/>
            <a:ext cx="6837528" cy="818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18" y="1514901"/>
            <a:ext cx="8311487" cy="43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7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756848" y="504967"/>
            <a:ext cx="6933063" cy="805218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কবিতাটি আবৃত্তি করি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" y="1726227"/>
            <a:ext cx="5252075" cy="2845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490" y="4995082"/>
            <a:ext cx="571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রাখাল বাজায় বাঁশি কেটে যায় বেলা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209" y="1718621"/>
            <a:ext cx="5002796" cy="2863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3630" y="4913195"/>
            <a:ext cx="543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চাষা ভাই করে চাষ কাজে নেই হেলা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2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938" y="968991"/>
            <a:ext cx="5168023" cy="357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8" y="968992"/>
            <a:ext cx="5923128" cy="3562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069" y="5322627"/>
            <a:ext cx="513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 ফসল ফলে মাঠ ভরা ধান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4889" y="5295331"/>
            <a:ext cx="600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 মুখে হাসি গান আর গান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30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5403" y="122830"/>
            <a:ext cx="7178722" cy="1091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থেকে শব্দের অর্থগুলো খুঁজে বের করি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310185" y="1241946"/>
            <a:ext cx="3029803" cy="1105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শেফালি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14901" y="3521124"/>
            <a:ext cx="3111690" cy="1160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312458" y="2279176"/>
            <a:ext cx="3314132" cy="1203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599062" y="4626593"/>
            <a:ext cx="2945643" cy="1189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83225" y="5791199"/>
            <a:ext cx="2945643" cy="1189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9980" y="2388358"/>
            <a:ext cx="2579427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9041" y="1392070"/>
            <a:ext cx="2552130" cy="900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ধরণের ফুল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96334" y="3411940"/>
            <a:ext cx="2661314" cy="805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অবহেলা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1827" y="4408226"/>
            <a:ext cx="2574877" cy="83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 চাষ করেন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71398" y="5568287"/>
            <a:ext cx="2640841" cy="83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জন্মায়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16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234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Bade Bhukshimoil</dc:creator>
  <cp:lastModifiedBy>Bade Bhukshimoil</cp:lastModifiedBy>
  <cp:revision>26</cp:revision>
  <dcterms:created xsi:type="dcterms:W3CDTF">2021-08-17T12:47:52Z</dcterms:created>
  <dcterms:modified xsi:type="dcterms:W3CDTF">2021-08-17T15:24:43Z</dcterms:modified>
</cp:coreProperties>
</file>