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19" r:id="rId2"/>
    <p:sldId id="621" r:id="rId3"/>
    <p:sldId id="622" r:id="rId4"/>
    <p:sldId id="623" r:id="rId5"/>
    <p:sldId id="624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  <p:sldId id="635" r:id="rId17"/>
    <p:sldId id="636" r:id="rId18"/>
    <p:sldId id="637" r:id="rId19"/>
    <p:sldId id="638" r:id="rId20"/>
    <p:sldId id="639" r:id="rId21"/>
    <p:sldId id="640" r:id="rId22"/>
    <p:sldId id="641" r:id="rId23"/>
    <p:sldId id="642" r:id="rId24"/>
    <p:sldId id="644" r:id="rId25"/>
    <p:sldId id="645" r:id="rId26"/>
    <p:sldId id="646" r:id="rId27"/>
    <p:sldId id="647" r:id="rId28"/>
    <p:sldId id="64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67DB-09BD-4DB2-AF08-7633C0F911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8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7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A8BAE-B69A-4C9E-956F-466D436DCE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mailto:nargisat198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A35B30E-BF2C-49ED-8831-C951D5B47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65503" cy="6858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734909" y="4539368"/>
            <a:ext cx="4708742" cy="219936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256" y="175957"/>
            <a:ext cx="8263414" cy="8974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2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5715001"/>
            <a:ext cx="5257800" cy="58477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কৃষিই তাঁদের প্রধান পেশা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3b6c424634702a76ef9967e718a3ba5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>
          <a:xfrm>
            <a:off x="6477000" y="1066800"/>
            <a:ext cx="3276600" cy="2133600"/>
          </a:xfrm>
          <a:prstGeom prst="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0" name="Picture 2" descr="C:\Users\ZISAN\Desktop\saotal\sa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429000"/>
            <a:ext cx="3429000" cy="21928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1" name="Picture 3" descr="C:\Users\ZISAN\Desktop\saotal\sa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429000"/>
            <a:ext cx="3276600" cy="2209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Picture 11" descr="narye-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2743200" y="1066800"/>
            <a:ext cx="3429000" cy="2133600"/>
          </a:xfrm>
          <a:prstGeom prst="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3505200" y="5715001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তাঁদের প্রধান পেশা কী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5000" y="228600"/>
            <a:ext cx="3048000" cy="609600"/>
            <a:chOff x="381000" y="228600"/>
            <a:chExt cx="3048000" cy="609600"/>
          </a:xfrm>
          <a:noFill/>
        </p:grpSpPr>
        <p:sp>
          <p:nvSpPr>
            <p:cNvPr id="15" name="Pentagon 14"/>
            <p:cNvSpPr/>
            <p:nvPr/>
          </p:nvSpPr>
          <p:spPr>
            <a:xfrm>
              <a:off x="381000" y="228600"/>
              <a:ext cx="25908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253425"/>
              <a:ext cx="29718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পেশা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795128334b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rcRect l="2480" r="7937"/>
          <a:stretch>
            <a:fillRect/>
          </a:stretch>
        </p:blipFill>
        <p:spPr>
          <a:xfrm>
            <a:off x="6400800" y="914400"/>
            <a:ext cx="3276600" cy="2209800"/>
          </a:xfrm>
          <a:prstGeom prst="round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screen">
            <a:lum contrast="10000"/>
          </a:blip>
          <a:srcRect l="13194" r="5556"/>
          <a:stretch>
            <a:fillRect/>
          </a:stretch>
        </p:blipFill>
        <p:spPr>
          <a:xfrm>
            <a:off x="2667000" y="914400"/>
            <a:ext cx="3352800" cy="2209800"/>
          </a:xfrm>
          <a:prstGeom prst="round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828800" y="5867401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ছাড়া মাছ ধরা , চা বাগানের কাজ,কুটির শিল্পসহ নানা কাজ করেন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ZISAN\Desktop\saotal\sa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1" y="3276600"/>
            <a:ext cx="3358609" cy="2133600"/>
          </a:xfrm>
          <a:prstGeom prst="roundRect">
            <a:avLst/>
          </a:prstGeom>
          <a:noFill/>
          <a:ln w="2857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200400" y="5511226"/>
            <a:ext cx="6324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কাজ ছাড়া তাঁরা আর কী কী কাজ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228600"/>
            <a:ext cx="3048000" cy="609600"/>
            <a:chOff x="381000" y="228600"/>
            <a:chExt cx="3048000" cy="609600"/>
          </a:xfrm>
          <a:noFill/>
        </p:grpSpPr>
        <p:sp>
          <p:nvSpPr>
            <p:cNvPr id="14" name="Pentagon 13"/>
            <p:cNvSpPr/>
            <p:nvPr/>
          </p:nvSpPr>
          <p:spPr>
            <a:xfrm>
              <a:off x="381000" y="228600"/>
              <a:ext cx="25908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253425"/>
              <a:ext cx="29718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পেশা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74" name="Picture 2" descr="C:\Users\ZISAN\Desktop\saotal\sas.jpg"/>
          <p:cNvPicPr>
            <a:picLocks noChangeAspect="1" noChangeArrowheads="1"/>
          </p:cNvPicPr>
          <p:nvPr/>
        </p:nvPicPr>
        <p:blipFill>
          <a:blip r:embed="rId6"/>
          <a:srcRect l="18644" t="10714"/>
          <a:stretch>
            <a:fillRect/>
          </a:stretch>
        </p:blipFill>
        <p:spPr bwMode="auto">
          <a:xfrm>
            <a:off x="6400800" y="3263900"/>
            <a:ext cx="3276600" cy="214630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89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2800" y="2240280"/>
            <a:ext cx="2438400" cy="3657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4600" y="2240280"/>
            <a:ext cx="2819400" cy="3657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426906"/>
            <a:ext cx="7467600" cy="584775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মাসের নাম এবং উৎসবের নাম গুলো মিলাওঃ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4175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পৌষ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2557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মাঘ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1701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আষাঢ়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212081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ভাদ্র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4145281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সোহরায়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2369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মাঘ 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23413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এর কংসিম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154681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হাড়িয়ার 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6126481"/>
            <a:ext cx="45720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2974" y="409932"/>
            <a:ext cx="221642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5181600" y="24688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5181600" y="33070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>
            <a:off x="5181600" y="42976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>
            <a:off x="5181600" y="53644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260828" y="1996870"/>
            <a:ext cx="2863372" cy="2620419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204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3.33333E-6 0.266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896E-6 L 0 0.301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7029 L 1.11022E-16 -0.262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73988E-6 L 0.00833 -0.28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ZISAN\Desktop\saotal\s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3809" y="807928"/>
            <a:ext cx="4361145" cy="341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2" descr="C:\Users\ZISAN\Desktop\saotal\sa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944" y="807928"/>
            <a:ext cx="4156553" cy="3352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1870553" y="521373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বর্তমানে তাঁরা শিক্ষিত হচ্ছেন এবং সব কাজেই আগ্রহী হয়ে উঠছেন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0574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ha_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4296428" y="1439439"/>
            <a:ext cx="2810625" cy="2988522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5" name="Group 14"/>
          <p:cNvGrpSpPr/>
          <p:nvPr/>
        </p:nvGrpSpPr>
        <p:grpSpPr>
          <a:xfrm>
            <a:off x="2716696" y="201169"/>
            <a:ext cx="4846938" cy="775981"/>
            <a:chOff x="381000" y="201168"/>
            <a:chExt cx="5658633" cy="775981"/>
          </a:xfrm>
          <a:noFill/>
        </p:grpSpPr>
        <p:sp>
          <p:nvSpPr>
            <p:cNvPr id="14" name="Pentagon 13"/>
            <p:cNvSpPr/>
            <p:nvPr/>
          </p:nvSpPr>
          <p:spPr>
            <a:xfrm>
              <a:off x="381000" y="201168"/>
              <a:ext cx="2895600" cy="56083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0633" y="392374"/>
              <a:ext cx="34290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পোষাক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4600" y="5105400"/>
            <a:ext cx="74676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 নারীরা দুইখন্ড কাপড় পরেন । উপরের অংশের নাম “পাঞ্চি” ও নিচের অংশের নাম “পারহাট”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6029980"/>
            <a:ext cx="518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  এঁরা  খুপায় ফুল পরতে ভালবাসেন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80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4800601"/>
            <a:ext cx="72390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সাঁওতাল পুরুষেরা আগে সাদা ধুতি পরতেন । বর্তমানে লুঙ্গি,গেঞ্জি ও অন্যান্য পোশাকও পরেন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ZISAN\Desktop\saotal\sa3.jpg"/>
          <p:cNvPicPr>
            <a:picLocks noChangeAspect="1" noChangeArrowheads="1"/>
          </p:cNvPicPr>
          <p:nvPr/>
        </p:nvPicPr>
        <p:blipFill>
          <a:blip r:embed="rId2"/>
          <a:srcRect l="19190"/>
          <a:stretch>
            <a:fillRect/>
          </a:stretch>
        </p:blipFill>
        <p:spPr bwMode="auto">
          <a:xfrm>
            <a:off x="4419600" y="939225"/>
            <a:ext cx="3581400" cy="3276600"/>
          </a:xfrm>
          <a:prstGeom prst="snip2SameRect">
            <a:avLst/>
          </a:prstGeom>
          <a:noFill/>
          <a:ln w="28575">
            <a:solidFill>
              <a:srgbClr val="00206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905000" y="177226"/>
            <a:ext cx="3429000" cy="584775"/>
            <a:chOff x="381000" y="177225"/>
            <a:chExt cx="3429000" cy="584775"/>
          </a:xfrm>
          <a:noFill/>
        </p:grpSpPr>
        <p:sp>
          <p:nvSpPr>
            <p:cNvPr id="11" name="Pentagon 10"/>
            <p:cNvSpPr/>
            <p:nvPr/>
          </p:nvSpPr>
          <p:spPr>
            <a:xfrm>
              <a:off x="381000" y="201168"/>
              <a:ext cx="2895600" cy="560832"/>
            </a:xfrm>
            <a:prstGeom prst="homePlat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" y="177225"/>
              <a:ext cx="34290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সাঁওতালদের পোষাক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156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416287" y="520148"/>
            <a:ext cx="3124200" cy="838200"/>
            <a:chOff x="2971800" y="228600"/>
            <a:chExt cx="3124200" cy="838200"/>
          </a:xfrm>
          <a:noFill/>
        </p:grpSpPr>
        <p:sp>
          <p:nvSpPr>
            <p:cNvPr id="27" name="Down Arrow Callout 26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1" name="Picture 3" descr="C:\Users\ZISAN\Desktop\saotal\s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118" y="1586949"/>
            <a:ext cx="5385682" cy="3366051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8" name="Picture 17" descr="7.jpg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6400800" y="1586949"/>
            <a:ext cx="5385682" cy="3366051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3505200" y="5294294"/>
            <a:ext cx="533400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উৎসব প্রিয় । এঁরা বছরে পাঁচটি উৎসব বিশেষভাবে পালন করেন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563880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সোহরায় উৎসব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5496580"/>
            <a:ext cx="5105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পৌষমাসে কোন উৎসব  পালন করেন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5435026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বছরের প্রধান ফসল তোলার পর পালন করা হয়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563880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সোহরায় উৎসব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34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 -0.02428 C 0.06753 -0.02104 0.06319 -0.02682 0.05868 -0.03422 C 0.05451 -0.04092 0.05608 -0.04115 0.05278 -0.05017 C 0.04809 -0.06335 0.04028 -0.07607 0.03403 -0.08809 C 0.03073 -0.10474 0.01979 -0.11676 0.01215 -0.12994 C 0.00885 -0.14751 -0.00486 -0.16185 -0.01285 -0.17572 C -0.02205 -0.19191 -0.02847 -0.21087 -0.04028 -0.22381 C -0.04601 -0.23699 -0.05278 -0.24532 -0.05937 -0.25757 C -0.06701 -0.2726 -0.0717 -0.29017 -0.07986 -0.30543 C -0.08733 -0.31977 -0.08958 -0.31861 -0.09705 -0.33942 C -0.10017 -0.34751 -0.10312 -0.35537 -0.1059 -0.36324 C -0.10903 -0.37179 -0.11528 -0.37711 -0.1191 -0.3852 C -0.12535 -0.39907 -0.1191 -0.38751 -0.12344 -0.39907 C -0.12882 -0.41364 -0.13819 -0.43167 -0.1467 -0.443 C -0.14913 -0.46034 -0.15608 -0.47214 -0.16285 -0.4867 C -0.16632 -0.4948 -0.16806 -0.50219 -0.17274 -0.5089 C -0.17569 -0.5193 -0.17917 -0.52693 -0.18299 -0.53665 C -0.18681 -0.54751 -0.18976 -0.55884 -0.19479 -0.56855 C -0.19705 -0.5778 -0.20122 -0.58659 -0.20503 -0.59445 C -0.20729 -0.60416 -0.20885 -0.61295 -0.21528 -0.6185 C -0.21684 -0.62821 -0.22101 -0.63653 -0.22535 -0.64439 C -0.22726 -0.65248 -0.2316 -0.65757 -0.23559 -0.66428 C -0.23854 -0.67676 -0.24184 -0.68647 -0.25017 -0.6941 C -0.25122 -0.69688 -0.25174 -0.69988 -0.25312 -0.70219 C -0.25365 -0.70381 -0.25521 -0.70474 -0.2559 -0.70613 C -0.25677 -0.70797 -0.2566 -0.71029 -0.25747 -0.71237 C -0.25868 -0.71514 -0.26042 -0.71745 -0.26163 -0.72023 C -0.26389 -0.72925 -0.26163 -0.73271 -0.26892 -0.73595 C -0.2724 -0.75052 -0.27865 -0.76254 -0.28333 -0.77595 C -0.28333 -0.77803 -0.28229 -0.78173 -0.28229 -0.7815 " pathEditMode="relative" rAng="0" ptsTypes="fffffffffffffffffffffffffffff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377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67 0.03422 C -0.01458 0.02613 -0.01493 0.01919 -0.01024 0.01318 C -0.00573 -0.01757 -0.01198 0.02035 -0.00556 -0.00578 C -0.00069 -0.02566 0.00052 -0.05618 0.01198 -0.07144 C 0.01441 -0.08139 0.01753 -0.09156 0.02309 -0.09896 C 0.02552 -0.11167 0.02986 -0.12115 0.0342 -0.13271 C 0.03576 -0.14081 0.03924 -0.15006 0.04375 -0.15584 C 0.04514 -0.16555 0.04792 -0.17271 0.05156 -0.18127 C 0.05347 -0.18566 0.0559 -0.18982 0.05799 -0.19399 C 0.05903 -0.19607 0.06111 -0.20023 0.06111 -0.2 C 0.06285 -0.20971 0.06701 -0.21873 0.07222 -0.22566 C 0.07656 -0.24324 0.07049 -0.22243 0.07708 -0.2363 C 0.07795 -0.23815 0.07795 -0.24046 0.07865 -0.24254 C 0.07951 -0.24485 0.08073 -0.24693 0.08177 -0.24902 C 0.08351 -0.2652 0.08594 -0.26797 0.08976 -0.28277 C 0.0934 -0.29711 0.09635 -0.31121 0.10087 -0.32508 C 0.1026 -0.3304 0.10208 -0.33688 0.10399 -0.34196 C 0.10608 -0.34728 0.11198 -0.35676 0.11198 -0.35653 C 0.11493 -0.36855 0.11615 -0.37965 0.12309 -0.38844 C 0.12865 -0.41156 0.11997 -0.37734 0.12778 -0.40115 C 0.13628 -0.42705 0.12413 -0.40046 0.13733 -0.42659 C 0.14132 -0.43445 0.14219 -0.44555 0.14531 -0.4541 C 0.14792 -0.46104 0.15052 -0.46797 0.15313 -0.47514 C 0.15451 -0.48532 0.15434 -0.49133 0.15955 -0.4985 C 0.16181 -0.50728 0.16528 -0.51607 0.1691 -0.5237 C 0.17309 -0.54011 0.16771 -0.51977 0.17378 -0.53641 C 0.1783 -0.54867 0.17726 -0.56 0.1849 -0.57017 C 0.18889 -0.58659 0.18351 -0.56647 0.18976 -0.58289 C 0.19045 -0.58497 0.1908 -0.58728 0.19132 -0.58936 C 0.19184 -0.59214 0.19201 -0.59514 0.19288 -0.59769 C 0.19444 -0.60185 0.1974 -0.60462 0.19931 -0.60832 C 0.20191 -0.61919 0.20295 -0.62358 0.20868 -0.63167 C 0.21146 -0.64462 0.22951 -0.67399 0.23733 -0.68439 C 0.2401 -0.69364 0.24392 -0.70081 0.24688 -0.70982 C 0.24965 -0.71861 0.25243 -0.7274 0.25642 -0.73526 C 0.26007 -0.75006 0.26267 -0.76601 0.26267 -0.78173 " pathEditMode="relative" rAng="0" ptsTypes="fffffffffffffffffffffffffffffffffff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40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3818" y="575573"/>
            <a:ext cx="2286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 l="59524"/>
          <a:stretch>
            <a:fillRect/>
          </a:stretch>
        </p:blipFill>
        <p:spPr>
          <a:xfrm>
            <a:off x="1974573" y="2452528"/>
            <a:ext cx="2067340" cy="2545978"/>
          </a:xfrm>
          <a:prstGeom prst="flowChartAlternateProcess">
            <a:avLst/>
          </a:prstGeom>
          <a:ln w="38100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baha_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4237679" y="1771536"/>
            <a:ext cx="3945242" cy="2830281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7.jpg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 l="46809"/>
          <a:stretch>
            <a:fillRect/>
          </a:stretch>
        </p:blipFill>
        <p:spPr>
          <a:xfrm>
            <a:off x="8378687" y="2392017"/>
            <a:ext cx="2001078" cy="2667000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435626" y="5312443"/>
            <a:ext cx="59436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সাঁওতাল নারী-পুরূষদের পোষাকের বর্ণনা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243EE0-85BC-4241-BBD7-DAE5C1804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308" y="310252"/>
            <a:ext cx="1410671" cy="111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768674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6400800" y="9906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46424622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2590800" y="3204030"/>
            <a:ext cx="3200400" cy="205377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basanto-1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2590800" y="9906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Rectangle 10"/>
          <p:cNvSpPr/>
          <p:nvPr/>
        </p:nvSpPr>
        <p:spPr>
          <a:xfrm>
            <a:off x="5181600" y="575447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pic>
        <p:nvPicPr>
          <p:cNvPr id="13" name="Picture 12" descr="baha_1.jpg"/>
          <p:cNvPicPr>
            <a:picLocks noChangeAspect="1"/>
          </p:cNvPicPr>
          <p:nvPr/>
        </p:nvPicPr>
        <p:blipFill>
          <a:blip r:embed="rId6" cstate="screen">
            <a:lum contrast="20000"/>
          </a:blip>
          <a:stretch>
            <a:fillRect/>
          </a:stretch>
        </p:blipFill>
        <p:spPr>
          <a:xfrm>
            <a:off x="6400800" y="32004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3733800" y="5486401"/>
            <a:ext cx="5181600" cy="584775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 মাসে কী উৎসব পালন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95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6" name="Down Arrow Callout 15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181600" y="575447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562601"/>
            <a:ext cx="67056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 বানানোর জন্য বন থেকে খড় কুড়ানোর উৎসব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6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0.01203 C 0.00105 -0.01411 0.00313 -0.01573 0.00313 -0.01827 C 0.00313 -0.02035 0.00105 -0.02104 -3.33333E-6 -0.02289 C -0.00312 -0.02775 -0.00677 -0.0326 -0.00955 -0.03769 C -0.0158 -0.04902 -0.01823 -0.05896 -0.02708 -0.06706 C -0.02934 -0.07677 -0.03524 -0.08255 -0.03975 -0.09018 C -0.04531 -0.09943 -0.05121 -0.10937 -0.05555 -0.11977 C -0.06059 -0.1318 -0.05607 -0.12509 -0.06198 -0.13249 C -0.06302 -0.13573 -0.06389 -0.13827 -0.0651 -0.14104 C -0.06701 -0.14544 -0.07152 -0.15353 -0.07152 -0.1533 C -0.075 -0.16763 -0.0809 -0.1785 -0.08576 -0.19191 C -0.08923 -0.20093 -0.09097 -0.21064 -0.09531 -0.21919 C -0.09757 -0.22867 -0.10121 -0.23607 -0.10642 -0.24232 C -0.1125 -0.26729 -0.12239 -0.29041 -0.13333 -0.31214 C -0.13819 -0.33203 -0.13038 -0.30312 -0.13975 -0.32486 C -0.1408 -0.3274 -0.14045 -0.33064 -0.14132 -0.33341 C -0.14323 -0.33919 -0.146 -0.3459 -0.1493 -0.35029 C -0.15191 -0.3607 -0.15538 -0.3711 -0.16041 -0.37989 C -0.16354 -0.39237 -0.17066 -0.39862 -0.17465 -0.40948 C -0.17639 -0.41411 -0.17604 -0.41966 -0.17777 -0.42428 C -0.18125 -0.43376 -0.18645 -0.44208 -0.19201 -0.44948 C -0.19496 -0.46104 -0.19288 -0.45411 -0.2 -0.46867 C -0.20121 -0.47122 -0.20225 -0.47422 -0.20312 -0.477 C -0.20382 -0.47908 -0.20399 -0.48139 -0.20486 -0.48347 C -0.21076 -0.49665 -0.21093 -0.49619 -0.21753 -0.50451 C -0.21944 -0.51515 -0.22274 -0.5244 -0.22864 -0.53226 C -0.23038 -0.54151 -0.23541 -0.55353 -0.23975 -0.56162 C -0.2408 -0.56578 -0.24097 -0.57064 -0.24288 -0.57434 C -0.24496 -0.5785 -0.2493 -0.58706 -0.2493 -0.58682 C -0.2526 -0.6 -0.25816 -0.61041 -0.26198 -0.62289 C -0.26319 -0.62706 -0.26406 -0.63145 -0.2651 -0.63561 C -0.26562 -0.63769 -0.26666 -0.64185 -0.26666 -0.64162 C -0.26788 -0.65272 -0.26927 -0.66312 -0.27152 -0.67376 C -0.27291 -0.68023 -0.27534 -0.68625 -0.27621 -0.69272 C -0.27795 -0.70636 -0.2783 -0.72463 -0.28576 -0.73503 C -0.2875 -0.74197 -0.29375 -0.75399 -0.29375 -0.75376 C -0.29687 -0.77087 -0.2927 -0.75515 -0.3 -0.76879 C -0.30139 -0.77133 -0.30139 -0.77503 -0.30312 -0.77734 C -0.30573 -0.78081 -0.31267 -0.78567 -0.31267 -0.78544 C -0.31319 -0.78775 -0.31284 -0.79099 -0.31423 -0.79214 C -0.31649 -0.79399 -0.32795 -0.7963 -0.33177 -0.7963 " pathEditMode="relative" rAng="0" ptsTypes="ffffffffffffffffffffffffffffffffff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392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-0.01318 -0.00243 -0.00694 0 -0.02983 C 0.00226 -0.05133 0.00851 -0.06567 0.0158 -0.08486 C 0.01892 -0.09272 0.02066 -0.1015 0.02535 -0.10798 C 0.02587 -0.11006 0.02622 -0.11237 0.02691 -0.11445 C 0.02778 -0.11653 0.02934 -0.11838 0.03021 -0.1207 C 0.03629 -0.1385 0.03004 -0.12833 0.03646 -0.13757 C 0.0382 -0.14474 0.04132 -0.14798 0.04445 -0.15445 C 0.04618 -0.16347 0.04844 -0.16601 0.05243 -0.17341 C 0.05486 -0.18335 0.05747 -0.19445 0.06198 -0.20301 C 0.06702 -0.22451 0.07483 -0.24231 0.0842 -0.26012 C 0.08594 -0.27445 0.08733 -0.28578 0.09531 -0.29596 C 0.09705 -0.30567 0.10052 -0.31515 0.10469 -0.32347 C 0.10712 -0.33549 0.11233 -0.34174 0.1158 -0.35307 C 0.11684 -0.35653 0.11806 -0.36 0.1191 -0.3637 C 0.12031 -0.36786 0.11979 -0.37318 0.12222 -0.37642 C 0.12882 -0.3852 0.13108 -0.39607 0.13646 -0.40601 C 0.13993 -0.42451 0.14757 -0.43885 0.15556 -0.4548 C 0.15938 -0.4622 0.15972 -0.47029 0.16354 -0.47792 C 0.16511 -0.48833 0.16858 -0.49665 0.17309 -0.50567 C 0.17535 -0.51769 0.17899 -0.52879 0.1842 -0.53919 C 0.1875 -0.5526 0.19115 -0.56925 0.19844 -0.57942 C 0.20052 -0.58752 0.20347 -0.59676 0.20799 -0.60254 C 0.21111 -0.61503 0.22153 -0.64601 0.22865 -0.65549 C 0.23108 -0.66821 0.22952 -0.66104 0.23333 -0.67653 C 0.23386 -0.67908 0.23559 -0.6807 0.23646 -0.68301 C 0.23715 -0.68509 0.23767 -0.68717 0.23802 -0.68925 C 0.24115 -0.70497 0.24375 -0.71676 0.25087 -0.72948 C 0.25747 -0.74127 0.2566 -0.74405 0.26667 -0.74844 C 0.2691 -0.75815 0.27847 -0.77087 0.2842 -0.77804 C 0.28524 -0.78081 0.28577 -0.78405 0.28733 -0.78659 C 0.29236 -0.79491 0.29202 -0.78728 0.29202 -0.79283 " pathEditMode="relative" ptsTypes="ffff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8" grpId="0"/>
      <p:bldP spid="18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.jpg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6310086" y="3276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basanto-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2743200" y="990600"/>
            <a:ext cx="3200400" cy="1999344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4495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98" name="Picture 2" descr="C:\Users\ZISAN\Desktop\saotal\sa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990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9" name="Picture 3" descr="C:\Users\ZISAN\Desktop\saotal\sa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276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/>
          <p:cNvSpPr txBox="1"/>
          <p:nvPr/>
        </p:nvSpPr>
        <p:spPr>
          <a:xfrm>
            <a:off x="3124200" y="5486401"/>
            <a:ext cx="6248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 মাসে তাঁরা কোন উৎসব পালন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5739826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বসন্তোৎসব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5511226"/>
            <a:ext cx="556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অমাবস্যায় এ উৎসব পালন করা হয়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739826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বসন্তোৎসব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0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191 -0.00994 -0.00486 -0.01294 -0.00955 -0.02127 C -0.01233 -0.0326 -0.02135 -0.0363 -0.02708 -0.04647 C -0.03142 -0.0541 -0.03663 -0.06127 -0.03976 -0.06982 C -0.04583 -0.08647 -0.03594 -0.06543 -0.04444 -0.08231 C -0.04878 -0.10011 -0.04167 -0.07491 -0.05243 -0.09526 C -0.05365 -0.09734 -0.05278 -0.10127 -0.05399 -0.10381 C -0.05642 -0.10797 -0.06076 -0.11028 -0.06354 -0.11445 C -0.06684 -0.12763 -0.0625 -0.11329 -0.07153 -0.12901 C -0.075 -0.13526 -0.07726 -0.14219 -0.08108 -0.14797 C -0.08229 -0.15005 -0.08299 -0.15237 -0.0842 -0.15422 C -0.08663 -0.15791 -0.09219 -0.16485 -0.09219 -0.16485 C -0.09566 -0.17919 -0.09132 -0.16416 -0.09687 -0.17549 C -0.10503 -0.1919 -0.11163 -0.20855 -0.12066 -0.22427 C -0.12726 -0.23514 -0.12847 -0.24046 -0.13333 -0.25364 C -0.13594 -0.2608 -0.13924 -0.26265 -0.14288 -0.26843 C -0.1493 -0.27838 -0.15295 -0.29017 -0.15885 -0.30011 C -0.1618 -0.31699 -0.15764 -0.3015 -0.16667 -0.31491 C -0.17118 -0.32161 -0.17726 -0.33271 -0.18108 -0.34034 C -0.18576 -0.35907 -0.19062 -0.35745 -0.19844 -0.36994 C -0.20746 -0.3845 -0.19618 -0.36901 -0.20486 -0.38057 C -0.20764 -0.3919 -0.21701 -0.41225 -0.22222 -0.42265 C -0.22517 -0.42867 -0.23177 -0.44 -0.23177 -0.44 C -0.23472 -0.45156 -0.24097 -0.46104 -0.24601 -0.47144 C -0.2493 -0.47838 -0.24983 -0.48763 -0.25243 -0.49456 C -0.25451 -0.50057 -0.2592 -0.51028 -0.26198 -0.51583 C -0.26493 -0.53132 -0.27257 -0.54335 -0.27934 -0.55606 C -0.28073 -0.55838 -0.28142 -0.56161 -0.28264 -0.56439 C -0.28403 -0.56739 -0.28576 -0.57017 -0.28733 -0.57294 C -0.28958 -0.58196 -0.29514 -0.58728 -0.29844 -0.59606 C -0.30226 -0.61711 -0.29653 -0.59583 -0.30486 -0.6067 C -0.30764 -0.61017 -0.30642 -0.61687 -0.30799 -0.6215 C -0.31094 -0.63075 -0.31163 -0.63075 -0.31597 -0.6363 C -0.32205 -0.65271 -0.3283 -0.6682 -0.33663 -0.68277 C -0.33924 -0.69341 -0.34965 -0.71283 -0.35555 -0.72092 C -0.35764 -0.72924 -0.35972 -0.73271 -0.3651 -0.7378 C -0.3684 -0.74635 -0.36875 -0.75144 -0.37465 -0.75676 C -0.37882 -0.76508 -0.38281 -0.77248 -0.38733 -0.78011 C -0.3901 -0.78497 -0.3908 -0.79052 -0.39375 -0.79491 " pathEditMode="relative" ptsTypes="ffffffffffffffffffffffffffffffffffffff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347 -0.01411 0.00607 -0.02937 0.01111 -0.04208 C 0.01667 -0.0726 0.00798 -0.02752 0.0158 -0.05943 C 0.01823 -0.06937 0.0191 -0.07862 0.02222 -0.08879 C 0.02569 -0.1163 0.02344 -0.1059 0.02691 -0.12047 C 0.02917 -0.14197 0.03489 -0.1718 0.04444 -0.19006 C 0.0467 -0.20255 0.05243 -0.20948 0.05555 -0.22197 C 0.05607 -0.22405 0.05607 -0.22659 0.05712 -0.22821 C 0.05833 -0.23006 0.06042 -0.23076 0.0618 -0.23237 C 0.06719 -0.23815 0.06319 -0.23538 0.06823 -0.24301 C 0.07066 -0.24671 0.07621 -0.25365 0.07621 -0.25365 C 0.0783 -0.26197 0.0809 -0.26636 0.08559 -0.2726 C 0.08802 -0.2844 0.08923 -0.28532 0.09357 -0.29596 C 0.10035 -0.31237 0.09305 -0.30151 0.1 -0.31076 C 0.10243 -0.32393 0.10868 -0.33596 0.11267 -0.34867 C 0.1158 -0.35862 0.11458 -0.36856 0.12066 -0.37619 C 0.12378 -0.38474 0.12691 -0.3933 0.13003 -0.40162 C 0.13107 -0.4044 0.13333 -0.40995 0.13333 -0.40995 C 0.1375 -0.43284 0.13125 -0.40509 0.13958 -0.42474 C 0.14062 -0.42729 0.14045 -0.43052 0.14114 -0.4333 C 0.14357 -0.4444 0.14184 -0.43492 0.14601 -0.44602 C 0.1493 -0.45503 0.14948 -0.46613 0.15226 -0.47561 C 0.15417 -0.48232 0.15712 -0.48671 0.16024 -0.49249 C 0.16232 -0.50706 0.16753 -0.52023 0.16979 -0.5348 C 0.17239 -0.55168 0.17517 -0.57295 0.18246 -0.58752 C 0.18298 -0.59099 0.18298 -0.59492 0.18403 -0.59815 C 0.18455 -0.6 0.1868 -0.60047 0.18732 -0.60232 C 0.19618 -0.62914 0.18264 -0.60047 0.19201 -0.61919 C 0.19687 -0.63954 0.20781 -0.65734 0.21736 -0.67422 C 0.21944 -0.68301 0.22448 -0.68971 0.22847 -0.69758 C 0.22951 -0.69966 0.23177 -0.70382 0.23177 -0.70382 C 0.23333 -0.71191 0.23663 -0.71723 0.23802 -0.72509 C 0.23923 -0.73133 0.23993 -0.74451 0.24288 -0.75029 C 0.2441 -0.7526 0.25104 -0.76139 0.25399 -0.76509 C 0.25538 -0.76694 0.25555 -0.76995 0.25712 -0.77156 C 0.25833 -0.77295 0.26024 -0.77295 0.2618 -0.77365 C 0.26458 -0.78451 0.26163 -0.77596 0.26667 -0.78428 C 0.26788 -0.78613 0.26979 -0.79052 0.26979 -0.79052 " pathEditMode="relative" ptsTypes="fffffffffffffffffffffffffffffffffffff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944762" y="226893"/>
            <a:ext cx="2587965" cy="707886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2727" y="4235568"/>
            <a:ext cx="4367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৪র্থ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-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শ্রেণি। 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অধ্যায়ঃ তৃতীয়, বাংলাদেশের ক্ষুদ্র জাতিসত্তা 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ঠ্যাংশঃ বাংলাদেশের কয়েকটি --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-------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ভোগ দেওয়া হয় । 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সময়ঃ ৪৫ মিনিট । 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7692" t="10887" r="7692" b="10181"/>
          <a:stretch>
            <a:fillRect/>
          </a:stretch>
        </p:blipFill>
        <p:spPr bwMode="auto">
          <a:xfrm>
            <a:off x="9051235" y="2226364"/>
            <a:ext cx="1481337" cy="17860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5774" y="4235568"/>
            <a:ext cx="527436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সরকারি প্রাঃ বিদ্যালয়।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4"/>
              </a:rPr>
              <a:t>nargisat1981@gmail.com</a:t>
            </a:r>
            <a:r>
              <a:rPr lang="en-US" sz="14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2" y="2078135"/>
            <a:ext cx="1501988" cy="19342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66576" y="1373563"/>
            <a:ext cx="3232759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0425" y="1376877"/>
            <a:ext cx="3232759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65" y="1549706"/>
            <a:ext cx="1393679" cy="46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860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6248400" y="3190875"/>
            <a:ext cx="3200400" cy="206692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basanto-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2717796" y="972456"/>
            <a:ext cx="3200400" cy="197093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4495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122" name="Picture 2" descr="C:\Users\ZISAN\Desktop\saotal\sa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990600"/>
            <a:ext cx="3200400" cy="19812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123" name="Picture 3" descr="C:\Users\ZISAN\Desktop\saotal\sa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190875"/>
            <a:ext cx="3200400" cy="207769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886200" y="5435026"/>
            <a:ext cx="4648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আষাঢ় মাসের উৎসবের নাম কী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5715001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কংসিম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5715001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কংসিম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5410201"/>
            <a:ext cx="701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পরিবার থেকে মুরগি এনে পূজা দেওয়া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50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163 -0.01133 0.00955 -0.02058 0.00312 -0.03792 C -0.00434 -0.05827 -0.01788 -0.07561 -0.02865 -0.09295 C -0.03438 -0.1022 -0.03629 -0.11307 -0.04132 -0.12255 C -0.04358 -0.13735 -0.04583 -0.13411 -0.05243 -0.1459 C -0.05469 -0.16394 -0.05608 -0.15769 -0.06198 -0.17318 C -0.06667 -0.18544 -0.06892 -0.19885 -0.07309 -0.21133 C -0.07604 -0.22012 -0.07986 -0.22775 -0.08247 -0.23677 C -0.08663 -0.25133 -0.08976 -0.26659 -0.09358 -0.28116 C -0.09583 -0.28972 -0.09618 -0.29665 -0.1 -0.30428 C -0.10052 -0.30706 -0.1007 -0.31006 -0.10156 -0.31284 C -0.10226 -0.31515 -0.10399 -0.31677 -0.10469 -0.31908 C -0.10938 -0.33573 -0.11267 -0.3533 -0.11754 -0.36995 C -0.12066 -0.38105 -0.12691 -0.39168 -0.13177 -0.40162 C -0.13472 -0.41758 -0.14115 -0.43029 -0.14757 -0.44394 C -0.15208 -0.45341 -0.15434 -0.46336 -0.16024 -0.47145 C -0.16129 -0.47492 -0.16215 -0.47862 -0.16354 -0.48185 C -0.16545 -0.48625 -0.16979 -0.49457 -0.16979 -0.49457 C -0.17222 -0.50474 -0.17674 -0.51446 -0.18247 -0.52209 C -0.18455 -0.52972 -0.18715 -0.53642 -0.19045 -0.54313 C -0.19236 -0.55376 -0.19722 -0.56324 -0.20156 -0.57272 C -0.20347 -0.57711 -0.20799 -0.58544 -0.20799 -0.58544 C -0.21024 -0.59446 -0.21406 -0.6 -0.2191 -0.60671 C -0.22118 -0.6155 -0.22361 -0.62613 -0.22691 -0.63422 C -0.23108 -0.64394 -0.23663 -0.65041 -0.24132 -0.65943 C -0.24497 -0.67446 -0.23993 -0.65619 -0.24757 -0.67422 C -0.25382 -0.68925 -0.24271 -0.67122 -0.25243 -0.68902 C -0.25851 -0.70035 -0.26701 -0.70914 -0.27309 -0.7207 C -0.27552 -0.73087 -0.2816 -0.73665 -0.28733 -0.74405 C -0.28872 -0.7459 -0.28924 -0.74844 -0.29045 -0.75029 C -0.29531 -0.75769 -0.30104 -0.76486 -0.30642 -0.77157 C -0.3092 -0.77503 -0.3191 -0.7822 -0.3191 -0.78844 " pathEditMode="relative" ptsTypes="fffffffffffffffffffffffffffffff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 0 0.01042 -0.003 0.01111 -0.00416 C 0.01233 -0.00578 0.01163 -0.00855 0.01268 -0.0104 C 0.01389 -0.01271 0.0158 -0.01318 0.01736 -0.01479 C 0.01788 -0.01826 0.01788 -0.02196 0.01893 -0.02543 C 0.01962 -0.02751 0.0217 -0.02913 0.02222 -0.03144 C 0.02709 -0.05711 0.01945 -0.04462 0.02691 -0.05479 C 0.02969 -0.07329 0.03334 -0.09294 0.03959 -0.10959 C 0.0408 -0.11792 0.0408 -0.12693 0.04271 -0.13503 C 0.04427 -0.14242 0.04913 -0.15607 0.04913 -0.15607 C 0.05087 -0.16994 0.05452 -0.18266 0.05712 -0.1963 C 0.0599 -0.21133 0.0599 -0.22335 0.06823 -0.23445 C 0.06945 -0.24115 0.07604 -0.25988 0.07934 -0.26612 C 0.08247 -0.2726 0.08698 -0.27699 0.09045 -0.28323 C 0.09445 -0.29873 0.10382 -0.31214 0.11111 -0.32531 C 0.12726 -0.35422 0.1092 -0.32323 0.11736 -0.34219 C 0.12014 -0.34844 0.12309 -0.3519 0.12691 -0.35699 C 0.12882 -0.36485 0.13229 -0.37063 0.1349 -0.37803 C 0.13889 -0.38959 0.14236 -0.40138 0.14757 -0.41202 C 0.15 -0.4252 0.15573 -0.43583 0.16025 -0.44786 C 0.16407 -0.46867 0.16719 -0.48878 0.17136 -0.50913 C 0.17535 -0.52855 0.17118 -0.52162 0.17778 -0.5304 C 0.18056 -0.54844 0.18351 -0.56647 0.18889 -0.58312 C 0.19219 -0.59306 0.19288 -0.60254 0.2 -0.60855 C 0.20174 -0.61549 0.20469 -0.61919 0.20782 -0.62543 C 0.2099 -0.63399 0.21077 -0.63768 0.2158 -0.64462 C 0.2191 -0.65757 0.22118 -0.67306 0.22691 -0.68462 C 0.229 -0.69341 0.23264 -0.70219 0.23646 -0.71005 C 0.2382 -0.71907 0.23959 -0.72092 0.24445 -0.72693 C 0.24497 -0.72901 0.24497 -0.73133 0.24601 -0.73318 C 0.24827 -0.73711 0.25382 -0.74381 0.25382 -0.74381 C 0.25712 -0.75676 0.25868 -0.76323 0.26493 -0.77341 C 0.26771 -0.7778 0.27153 -0.78427 0.27448 -0.7882 C 0.28212 -0.79815 0.27743 -0.78705 0.28091 -0.79676 " pathEditMode="relative" ptsTypes="fffffffffffffffffffffffffffffffff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48856" y="5638801"/>
            <a:ext cx="71047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বোঙাদের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বারোয়ারি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24400" y="3048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46" name="Picture 2" descr="C:\Users\ZISAN\Desktop\saotal\sa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46" y="3349170"/>
            <a:ext cx="3200400" cy="2061030"/>
          </a:xfrm>
          <a:prstGeom prst="flowChartAlternateProcess">
            <a:avLst/>
          </a:prstGeom>
          <a:noFill/>
          <a:ln w="38100">
            <a:noFill/>
          </a:ln>
        </p:spPr>
      </p:pic>
      <p:pic>
        <p:nvPicPr>
          <p:cNvPr id="18" name="Picture 17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6469746" y="1066800"/>
            <a:ext cx="3200400" cy="205740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9" name="Picture 18" descr="46424622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2895600" y="3352800"/>
            <a:ext cx="3200400" cy="206103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" name="Picture 19" descr="basanto-1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2895600" y="1084944"/>
            <a:ext cx="3200400" cy="205740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3733800" y="5638801"/>
            <a:ext cx="5181600" cy="646331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ভাদ্র মাসের উৎসবের নাম কী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5892226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হাড়িয়ার 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5892226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হাড়িয়ার 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6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3 -0.00879 C 0.00886 -0.01017 0.01181 -0.01041 0.01216 -0.01295 C 0.0125 -0.01526 0.01042 -0.03723 0.00886 -0.04254 C 0.00417 -0.05896 -0.00573 -0.07676 -0.01336 -0.0911 C -0.01684 -0.0978 -0.0184 -0.10428 -0.02274 -0.11029 C -0.02482 -0.11792 -0.03229 -0.13133 -0.03229 -0.1311 C -0.03663 -0.15468 -0.03073 -0.12902 -0.03715 -0.14405 C -0.04548 -0.16324 -0.03489 -0.14752 -0.04496 -0.16093 C -0.04548 -0.16301 -0.04583 -0.16532 -0.0467 -0.1674 C -0.04809 -0.17041 -0.05017 -0.17272 -0.05139 -0.17572 C -0.05642 -0.18936 -0.04843 -0.18035 -0.05781 -0.18844 C -0.05955 -0.19538 -0.06562 -0.2074 -0.06562 -0.20717 C -0.06805 -0.21734 -0.0743 -0.22497 -0.07673 -0.23491 C -0.07968 -0.2474 -0.08767 -0.26867 -0.09427 -0.27723 C -0.09479 -0.28069 -0.09461 -0.28463 -0.09583 -0.28786 C -0.09687 -0.29041 -0.0993 -0.29179 -0.10052 -0.2941 C -0.10416 -0.30081 -0.10659 -0.30844 -0.11007 -0.31538 C -0.11371 -0.32278 -0.11545 -0.3311 -0.11961 -0.3385 C -0.12326 -0.35376 -0.11996 -0.3489 -0.1276 -0.35538 C -0.13038 -0.36671 -0.13368 -0.37711 -0.13871 -0.38705 C -0.14236 -0.40185 -0.13732 -0.38451 -0.14496 -0.39977 C -0.15104 -0.41202 -0.14114 -0.40139 -0.15139 -0.41041 C -0.1533 -0.4178 -0.15711 -0.43052 -0.16093 -0.43584 C -0.16302 -0.44439 -0.16562 -0.44856 -0.17048 -0.4548 C -0.17378 -0.46844 -0.17639 -0.47538 -0.18316 -0.48647 C -0.18541 -0.49619 -0.18889 -0.50266 -0.19427 -0.50983 C -0.19479 -0.51399 -0.19444 -0.51861 -0.19583 -0.52254 C -0.1967 -0.52486 -0.1993 -0.52486 -0.20052 -0.52671 C -0.20156 -0.52832 -0.20121 -0.53133 -0.20225 -0.53295 C -0.20555 -0.53827 -0.21024 -0.5422 -0.21336 -0.54775 C -0.21649 -0.5533 -0.22274 -0.56463 -0.22274 -0.56439 C -0.22534 -0.57434 -0.23003 -0.58104 -0.23559 -0.58798 C -0.23767 -0.5963 -0.24201 -0.59884 -0.2467 -0.60486 C -0.24965 -0.61711 -0.25607 -0.62543 -0.26406 -0.63237 C -0.26961 -0.64786 -0.28507 -0.67353 -0.29583 -0.68301 C -0.29895 -0.69572 -0.29496 -0.68393 -0.30225 -0.69364 C -0.31336 -0.70844 -0.29705 -0.69272 -0.31007 -0.70428 C -0.31441 -0.71237 -0.31927 -0.72046 -0.32448 -0.7274 C -0.32708 -0.73087 -0.33229 -0.73804 -0.33229 -0.7378 C -0.33281 -0.74012 -0.33281 -0.74266 -0.33385 -0.74451 C -0.33611 -0.74844 -0.34184 -0.75491 -0.34184 -0.75468 C -0.34531 -0.76416 -0.34965 -0.77226 -0.35451 -0.78035 C -0.35885 -0.78752 -0.35729 -0.78127 -0.36093 -0.79098 C -0.36371 -0.79838 -0.3625 -0.80301 -0.3625 -0.81202 " pathEditMode="relative" rAng="0" ptsTypes="fffffffffffffffffffffffffffffffffffffffffff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402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059 -0.00948 0.00591 -0.02242 0.01754 -0.02751 C 0.02188 -0.0363 0.02292 -0.04531 0.02535 -0.05503 C 0.02917 -0.06959 0.0375 -0.09133 0.04445 -0.10358 C 0.04618 -0.11306 0.05 -0.11792 0.05243 -0.12693 C 0.05747 -0.1452 0.0625 -0.16578 0.07309 -0.17988 C 0.07535 -0.19144 0.075 -0.19352 0.08264 -0.20092 C 0.08473 -0.20901 0.08924 -0.21248 0.09202 -0.21988 C 0.09827 -0.23607 0.08611 -0.21387 0.1 -0.23676 C 0.10052 -0.23884 0.10052 -0.24138 0.10157 -0.24323 C 0.10434 -0.24809 0.11111 -0.25595 0.11111 -0.25595 C 0.11164 -0.25872 0.11164 -0.26173 0.11268 -0.26427 C 0.11337 -0.26612 0.11528 -0.26682 0.11598 -0.26867 C 0.1224 -0.28809 0.11198 -0.27144 0.12223 -0.28555 C 0.12483 -0.29572 0.12778 -0.30543 0.13334 -0.31306 C 0.13733 -0.33387 0.14532 -0.35098 0.15243 -0.36994 C 0.15296 -0.37271 0.15313 -0.37572 0.154 -0.37849 C 0.15469 -0.38081 0.15643 -0.38242 0.15712 -0.38474 C 0.15712 -0.38497 0.16042 -0.40346 0.16198 -0.40809 C 0.16563 -0.41872 0.17153 -0.4289 0.17466 -0.43976 C 0.17726 -0.44832 0.17778 -0.45503 0.18091 -0.46312 C 0.18594 -0.47653 0.18525 -0.46959 0.18889 -0.48208 C 0.19132 -0.4904 0.19271 -0.49942 0.19532 -0.50751 C 0.19792 -0.51537 0.20191 -0.52092 0.20486 -0.52855 C 0.20539 -0.53133 0.20556 -0.53433 0.20643 -0.53711 C 0.20712 -0.53942 0.20903 -0.54104 0.20955 -0.54335 C 0.21059 -0.5482 0.21007 -0.55329 0.21111 -0.55815 C 0.21216 -0.56323 0.21459 -0.56786 0.21598 -0.57294 C 0.21841 -0.58242 0.21893 -0.59121 0.22223 -0.60046 C 0.22466 -0.62427 0.23125 -0.64809 0.2382 -0.67029 C 0.24028 -0.68693 0.24341 -0.70589 0.24931 -0.72092 C 0.25296 -0.74543 0.25834 -0.77063 0.26667 -0.79283 C 0.26927 -0.79976 0.27032 -0.80601 0.27466 -0.81179 " pathEditMode="relative" ptsTypes="ffffffffffffffffffffffffffffffff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58415" y="332215"/>
            <a:ext cx="321980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01704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 কোন জেলায় বসবাস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00865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তাঁদের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জীবনধারা সম্পর্কে চারটি বাক্য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415" y="1385381"/>
            <a:ext cx="3254350" cy="242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8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49580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১৫ ও ১৬নং পৃষ্ঠা খোলে নিরবে পড়।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810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7692" t="10887" r="7692" b="10181"/>
          <a:stretch>
            <a:fillRect/>
          </a:stretch>
        </p:blipFill>
        <p:spPr bwMode="auto">
          <a:xfrm>
            <a:off x="2590800" y="1752600"/>
            <a:ext cx="1445172" cy="1905000"/>
          </a:xfrm>
          <a:prstGeom prst="rect">
            <a:avLst/>
          </a:prstGeom>
          <a:noFill/>
        </p:spPr>
      </p:pic>
      <p:pic>
        <p:nvPicPr>
          <p:cNvPr id="8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7692" t="10887" r="7692" b="10181"/>
          <a:stretch>
            <a:fillRect/>
          </a:stretch>
        </p:blipFill>
        <p:spPr bwMode="auto">
          <a:xfrm>
            <a:off x="8689428" y="1752600"/>
            <a:ext cx="1445172" cy="1905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38" y="1458275"/>
            <a:ext cx="4333384" cy="3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1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2400" y="482026"/>
            <a:ext cx="4343400" cy="584775"/>
          </a:xfrm>
          <a:prstGeom prst="rect">
            <a:avLst/>
          </a:prstGeom>
          <a:noFill/>
          <a:ln w="635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বোর্ডে এসে লিখঃ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2504" y="1432584"/>
            <a:ext cx="5486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সাঁওতালরা জনসংখ্যার ভিত্তিতে কততম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911026"/>
            <a:ext cx="5486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(২) সাঁওতালদের বিশেষ খাবার কী ?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057401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প্রথম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057401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দ্বিতীয়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072826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তৃতীয়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048001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চতুর্থ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648201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কচু শাক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4673026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পাট শাক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511226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লাল শাক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5511226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ডাঁটা শাক 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1995845"/>
            <a:ext cx="21336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হয়নি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0" y="2940159"/>
            <a:ext cx="19812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6106180"/>
            <a:ext cx="2590800" cy="52322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অপশনে  ক্লিক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087" y="234081"/>
            <a:ext cx="1782417" cy="584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NIMATIONATOMICSH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63612"/>
            <a:ext cx="1292087" cy="1292087"/>
          </a:xfrm>
          <a:prstGeom prst="round2DiagRect">
            <a:avLst>
              <a:gd name="adj1" fmla="val 0"/>
              <a:gd name="adj2" fmla="val 3258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ccsdsd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32" y="1116135"/>
            <a:ext cx="1834136" cy="1196008"/>
          </a:xfrm>
          <a:prstGeom prst="round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722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2400" y="482026"/>
            <a:ext cx="43434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বোর্ডে এসে লিখঃ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371601"/>
            <a:ext cx="601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(৩) সাঁওতাল নারীরা কতখন্ড কাপড় পরেন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810001"/>
            <a:ext cx="716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(৪) কোন ক্ষেত্রে বাঙালি ও ক্ষুদ্রজাতিসত্তার মধ্যে পার্থক্য?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0574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দুই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082226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তিন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844226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চার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8956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পাঁচ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5720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নাগরিকত্বে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45720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মর্যাদায়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55626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দক্ষতায়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55626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সংস্কৃতিতে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240167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হয়নি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0" y="2895601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086" y="238972"/>
            <a:ext cx="1908313" cy="827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ANIMATIONATOMICSH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63612"/>
            <a:ext cx="1292087" cy="1292087"/>
          </a:xfrm>
          <a:prstGeom prst="round2DiagRect">
            <a:avLst>
              <a:gd name="adj1" fmla="val 0"/>
              <a:gd name="adj2" fmla="val 3258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6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21" grpId="0"/>
      <p:bldP spid="2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1143001"/>
            <a:ext cx="33528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 উত্তর দাওঃ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04800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সাঁওতালরা কোন কোন জেলায় বাস করে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26720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সাঁওতালরা কী কী খাবার খায়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590800" y="2971800"/>
            <a:ext cx="762000" cy="685800"/>
          </a:xfrm>
          <a:prstGeom prst="donut">
            <a:avLst>
              <a:gd name="adj" fmla="val 12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971800" y="4114800"/>
            <a:ext cx="762000" cy="685800"/>
          </a:xfrm>
          <a:prstGeom prst="donut">
            <a:avLst>
              <a:gd name="adj" fmla="val 12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01127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1148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087" y="238972"/>
            <a:ext cx="1593574" cy="8278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NIMATIONATOMICSH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63612"/>
            <a:ext cx="1292087" cy="1292087"/>
          </a:xfrm>
          <a:prstGeom prst="round2DiagRect">
            <a:avLst>
              <a:gd name="adj1" fmla="val 0"/>
              <a:gd name="adj2" fmla="val 3258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4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mall-town-house-46-c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498" y="2479596"/>
            <a:ext cx="2837628" cy="194153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4038600" y="533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87680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সাঁওতালদের জীবনধারার যে দিকটি তোমার ভাল লাগে সে সম্পর্কে ৫ টি বাক্য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4766" cy="6858000"/>
          </a:xfrm>
          <a:prstGeom prst="rect">
            <a:avLst/>
          </a:prstGeom>
        </p:spPr>
      </p:pic>
      <p:pic>
        <p:nvPicPr>
          <p:cNvPr id="8" name="Picture 7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010" y="3848099"/>
            <a:ext cx="1543050" cy="2133600"/>
          </a:xfrm>
          <a:prstGeom prst="rect">
            <a:avLst/>
          </a:prstGeom>
        </p:spPr>
      </p:pic>
      <p:pic>
        <p:nvPicPr>
          <p:cNvPr id="9" name="Picture 8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16226">
            <a:off x="5930359" y="4574649"/>
            <a:ext cx="1543050" cy="2088259"/>
          </a:xfrm>
          <a:prstGeom prst="rect">
            <a:avLst/>
          </a:prstGeom>
        </p:spPr>
      </p:pic>
      <p:pic>
        <p:nvPicPr>
          <p:cNvPr id="10" name="Picture 9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1294">
            <a:off x="4101888" y="4579968"/>
            <a:ext cx="1543050" cy="2245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0"/>
            <a:ext cx="44958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n w="0">
                  <a:solidFill>
                    <a:srgbClr val="FF0066"/>
                  </a:solidFill>
                </a:ln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 w="0">
                <a:solidFill>
                  <a:srgbClr val="FF0066"/>
                </a:solidFill>
              </a:ln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21927" y="4259640"/>
            <a:ext cx="990600" cy="1943100"/>
          </a:xfrm>
          <a:prstGeom prst="rect">
            <a:avLst/>
          </a:prstGeom>
        </p:spPr>
      </p:pic>
      <p:pic>
        <p:nvPicPr>
          <p:cNvPr id="13" name="Picture 12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327" y="4259640"/>
            <a:ext cx="1143000" cy="1943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23173" y="5461477"/>
            <a:ext cx="4114800" cy="12954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4369"/>
              </a:avLst>
            </a:prstTxWarp>
            <a:spAutoFit/>
          </a:bodyPr>
          <a:lstStyle/>
          <a:p>
            <a:pPr algn="ctr"/>
            <a:r>
              <a:rPr lang="bn-BD" sz="4400" b="1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b="1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524000" y="5884904"/>
            <a:ext cx="9144000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Baha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2608068" y="3844795"/>
            <a:ext cx="2887728" cy="188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baha_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6823467" y="1195061"/>
            <a:ext cx="2710929" cy="194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7.jpg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6840735" y="3850190"/>
            <a:ext cx="2769863" cy="190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733800" y="484730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মনোযোগ সহকারে দেখ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00" y="5926714"/>
            <a:ext cx="4343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মানুষগুলোর পরিচয় কী?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884905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 কোন ক্ষুদ্র জাতিসত্তা মানুষ এঁরা 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ZISAN\Desktop\saotal\sa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1" y="1188280"/>
            <a:ext cx="2828795" cy="192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08068" y="5891873"/>
            <a:ext cx="723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এঁরা কি আমাদের মতো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নাকি ক্ষুদ্র জাতিসত্তা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838200"/>
            <a:ext cx="4724400" cy="838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32004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সাঁওতাল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ZISAN\Desktop\saotal\sa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066926"/>
            <a:ext cx="1847850" cy="2581275"/>
          </a:xfrm>
          <a:prstGeom prst="ellipse">
            <a:avLst/>
          </a:prstGeom>
          <a:noFill/>
        </p:spPr>
      </p:pic>
      <p:pic>
        <p:nvPicPr>
          <p:cNvPr id="3075" name="Picture 3" descr="C:\Users\ZISAN\Desktop\saotal\s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6492" y="2066925"/>
            <a:ext cx="1775012" cy="2514600"/>
          </a:xfrm>
          <a:prstGeom prst="ellipse">
            <a:avLst/>
          </a:prstGeom>
          <a:noFill/>
        </p:spPr>
      </p:pic>
      <p:pic>
        <p:nvPicPr>
          <p:cNvPr id="11" name="Picture 2" descr="F:\HOBIGONJ PTI\ICT-2014\Primary text book\Image Book\BD &amp; Gloval Studies\BD_and_global_studies-4_Extracted_Images\page21output.jpg"/>
          <p:cNvPicPr>
            <a:picLocks noChangeAspect="1" noChangeArrowheads="1"/>
          </p:cNvPicPr>
          <p:nvPr/>
        </p:nvPicPr>
        <p:blipFill>
          <a:blip r:embed="rId5"/>
          <a:srcRect l="36759" t="27723" r="14704" b="46979"/>
          <a:stretch>
            <a:fillRect/>
          </a:stretch>
        </p:blipFill>
        <p:spPr bwMode="auto">
          <a:xfrm>
            <a:off x="4267200" y="1828800"/>
            <a:ext cx="4009292" cy="28956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1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53878" y="607921"/>
            <a:ext cx="2209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9302" y="1979358"/>
            <a:ext cx="5410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শিক্ষের্থীরা-------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85BB3D-F236-41EA-89A0-FBB62630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2" y="913127"/>
            <a:ext cx="2630202" cy="47408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63347" y="3392556"/>
            <a:ext cx="772270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জেলায় বাস করে তা বলতে পারবে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জীবনধারা ও পোষাক সম্পর্কে বর্ণনা করতে 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উৎসবগুলোর নাম বলতে পারবে ।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1219201"/>
            <a:ext cx="3810000" cy="138499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 দিক থেকে সাঁওতাল হচ্ছে বাংলাদেশের তৃতীয় বৃহত্তম ক্ষুদ্র জাতিগোষ্ঠী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20470"/>
            <a:ext cx="3810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 এলাকা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angladesh Map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6172200" y="609600"/>
            <a:ext cx="4267200" cy="599236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Flowchart: Process 16"/>
          <p:cNvSpPr/>
          <p:nvPr/>
        </p:nvSpPr>
        <p:spPr>
          <a:xfrm>
            <a:off x="6248400" y="6019800"/>
            <a:ext cx="2438400" cy="4572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477001" y="1215572"/>
            <a:ext cx="856343" cy="841829"/>
          </a:xfrm>
          <a:custGeom>
            <a:avLst/>
            <a:gdLst>
              <a:gd name="connsiteX0" fmla="*/ 232229 w 856343"/>
              <a:gd name="connsiteY0" fmla="*/ 0 h 841829"/>
              <a:gd name="connsiteX1" fmla="*/ 333829 w 856343"/>
              <a:gd name="connsiteY1" fmla="*/ 29029 h 841829"/>
              <a:gd name="connsiteX2" fmla="*/ 377372 w 856343"/>
              <a:gd name="connsiteY2" fmla="*/ 72572 h 841829"/>
              <a:gd name="connsiteX3" fmla="*/ 406400 w 856343"/>
              <a:gd name="connsiteY3" fmla="*/ 130629 h 841829"/>
              <a:gd name="connsiteX4" fmla="*/ 449943 w 856343"/>
              <a:gd name="connsiteY4" fmla="*/ 246743 h 841829"/>
              <a:gd name="connsiteX5" fmla="*/ 493486 w 856343"/>
              <a:gd name="connsiteY5" fmla="*/ 290286 h 841829"/>
              <a:gd name="connsiteX6" fmla="*/ 551543 w 856343"/>
              <a:gd name="connsiteY6" fmla="*/ 420915 h 841829"/>
              <a:gd name="connsiteX7" fmla="*/ 566057 w 856343"/>
              <a:gd name="connsiteY7" fmla="*/ 464457 h 841829"/>
              <a:gd name="connsiteX8" fmla="*/ 696686 w 856343"/>
              <a:gd name="connsiteY8" fmla="*/ 566057 h 841829"/>
              <a:gd name="connsiteX9" fmla="*/ 740229 w 856343"/>
              <a:gd name="connsiteY9" fmla="*/ 653143 h 841829"/>
              <a:gd name="connsiteX10" fmla="*/ 783772 w 856343"/>
              <a:gd name="connsiteY10" fmla="*/ 696686 h 841829"/>
              <a:gd name="connsiteX11" fmla="*/ 841829 w 856343"/>
              <a:gd name="connsiteY11" fmla="*/ 783772 h 841829"/>
              <a:gd name="connsiteX12" fmla="*/ 856343 w 856343"/>
              <a:gd name="connsiteY12" fmla="*/ 827315 h 841829"/>
              <a:gd name="connsiteX13" fmla="*/ 812800 w 856343"/>
              <a:gd name="connsiteY13" fmla="*/ 841829 h 841829"/>
              <a:gd name="connsiteX14" fmla="*/ 624114 w 856343"/>
              <a:gd name="connsiteY14" fmla="*/ 812800 h 841829"/>
              <a:gd name="connsiteX15" fmla="*/ 580572 w 856343"/>
              <a:gd name="connsiteY15" fmla="*/ 783772 h 841829"/>
              <a:gd name="connsiteX16" fmla="*/ 464457 w 856343"/>
              <a:gd name="connsiteY16" fmla="*/ 754743 h 841829"/>
              <a:gd name="connsiteX17" fmla="*/ 420914 w 856343"/>
              <a:gd name="connsiteY17" fmla="*/ 696686 h 841829"/>
              <a:gd name="connsiteX18" fmla="*/ 406400 w 856343"/>
              <a:gd name="connsiteY18" fmla="*/ 595086 h 841829"/>
              <a:gd name="connsiteX19" fmla="*/ 275772 w 856343"/>
              <a:gd name="connsiteY19" fmla="*/ 580572 h 841829"/>
              <a:gd name="connsiteX20" fmla="*/ 232229 w 856343"/>
              <a:gd name="connsiteY20" fmla="*/ 537029 h 841829"/>
              <a:gd name="connsiteX21" fmla="*/ 188686 w 856343"/>
              <a:gd name="connsiteY21" fmla="*/ 522515 h 841829"/>
              <a:gd name="connsiteX22" fmla="*/ 159657 w 856343"/>
              <a:gd name="connsiteY22" fmla="*/ 478972 h 841829"/>
              <a:gd name="connsiteX23" fmla="*/ 101600 w 856343"/>
              <a:gd name="connsiteY23" fmla="*/ 435429 h 841829"/>
              <a:gd name="connsiteX24" fmla="*/ 58057 w 856343"/>
              <a:gd name="connsiteY24" fmla="*/ 391886 h 841829"/>
              <a:gd name="connsiteX25" fmla="*/ 14514 w 856343"/>
              <a:gd name="connsiteY25" fmla="*/ 304800 h 841829"/>
              <a:gd name="connsiteX26" fmla="*/ 0 w 856343"/>
              <a:gd name="connsiteY26" fmla="*/ 261257 h 841829"/>
              <a:gd name="connsiteX27" fmla="*/ 14514 w 856343"/>
              <a:gd name="connsiteY27" fmla="*/ 203200 h 841829"/>
              <a:gd name="connsiteX28" fmla="*/ 58057 w 856343"/>
              <a:gd name="connsiteY28" fmla="*/ 188686 h 841829"/>
              <a:gd name="connsiteX29" fmla="*/ 145143 w 856343"/>
              <a:gd name="connsiteY29" fmla="*/ 116115 h 841829"/>
              <a:gd name="connsiteX30" fmla="*/ 174172 w 856343"/>
              <a:gd name="connsiteY30" fmla="*/ 43543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6343" h="841829">
                <a:moveTo>
                  <a:pt x="232229" y="0"/>
                </a:moveTo>
                <a:cubicBezTo>
                  <a:pt x="239967" y="1935"/>
                  <a:pt x="321338" y="20702"/>
                  <a:pt x="333829" y="29029"/>
                </a:cubicBezTo>
                <a:cubicBezTo>
                  <a:pt x="350908" y="40415"/>
                  <a:pt x="362858" y="58058"/>
                  <a:pt x="377372" y="72572"/>
                </a:cubicBezTo>
                <a:cubicBezTo>
                  <a:pt x="387048" y="91924"/>
                  <a:pt x="398803" y="110370"/>
                  <a:pt x="406400" y="130629"/>
                </a:cubicBezTo>
                <a:cubicBezTo>
                  <a:pt x="430391" y="194605"/>
                  <a:pt x="407406" y="187191"/>
                  <a:pt x="449943" y="246743"/>
                </a:cubicBezTo>
                <a:cubicBezTo>
                  <a:pt x="461874" y="263446"/>
                  <a:pt x="478972" y="275772"/>
                  <a:pt x="493486" y="290286"/>
                </a:cubicBezTo>
                <a:cubicBezTo>
                  <a:pt x="528030" y="393921"/>
                  <a:pt x="505541" y="351912"/>
                  <a:pt x="551543" y="420915"/>
                </a:cubicBezTo>
                <a:cubicBezTo>
                  <a:pt x="556381" y="435429"/>
                  <a:pt x="555239" y="453639"/>
                  <a:pt x="566057" y="464457"/>
                </a:cubicBezTo>
                <a:cubicBezTo>
                  <a:pt x="727873" y="626273"/>
                  <a:pt x="594554" y="443499"/>
                  <a:pt x="696686" y="566057"/>
                </a:cubicBezTo>
                <a:cubicBezTo>
                  <a:pt x="810872" y="703079"/>
                  <a:pt x="652952" y="522229"/>
                  <a:pt x="740229" y="653143"/>
                </a:cubicBezTo>
                <a:cubicBezTo>
                  <a:pt x="751615" y="670222"/>
                  <a:pt x="769258" y="682172"/>
                  <a:pt x="783772" y="696686"/>
                </a:cubicBezTo>
                <a:cubicBezTo>
                  <a:pt x="818283" y="800221"/>
                  <a:pt x="769348" y="675049"/>
                  <a:pt x="841829" y="783772"/>
                </a:cubicBezTo>
                <a:cubicBezTo>
                  <a:pt x="850316" y="796502"/>
                  <a:pt x="851505" y="812801"/>
                  <a:pt x="856343" y="827315"/>
                </a:cubicBezTo>
                <a:cubicBezTo>
                  <a:pt x="841829" y="832153"/>
                  <a:pt x="828099" y="841829"/>
                  <a:pt x="812800" y="841829"/>
                </a:cubicBezTo>
                <a:cubicBezTo>
                  <a:pt x="779490" y="841829"/>
                  <a:pt x="673804" y="837645"/>
                  <a:pt x="624114" y="812800"/>
                </a:cubicBezTo>
                <a:cubicBezTo>
                  <a:pt x="608512" y="804999"/>
                  <a:pt x="596965" y="789733"/>
                  <a:pt x="580572" y="783772"/>
                </a:cubicBezTo>
                <a:cubicBezTo>
                  <a:pt x="543078" y="770138"/>
                  <a:pt x="464457" y="754743"/>
                  <a:pt x="464457" y="754743"/>
                </a:cubicBezTo>
                <a:cubicBezTo>
                  <a:pt x="449943" y="735391"/>
                  <a:pt x="429181" y="719420"/>
                  <a:pt x="420914" y="696686"/>
                </a:cubicBezTo>
                <a:cubicBezTo>
                  <a:pt x="409223" y="664535"/>
                  <a:pt x="433114" y="616457"/>
                  <a:pt x="406400" y="595086"/>
                </a:cubicBezTo>
                <a:cubicBezTo>
                  <a:pt x="372190" y="567718"/>
                  <a:pt x="319315" y="585410"/>
                  <a:pt x="275772" y="580572"/>
                </a:cubicBezTo>
                <a:cubicBezTo>
                  <a:pt x="261258" y="566058"/>
                  <a:pt x="249308" y="548415"/>
                  <a:pt x="232229" y="537029"/>
                </a:cubicBezTo>
                <a:cubicBezTo>
                  <a:pt x="219499" y="528542"/>
                  <a:pt x="200633" y="532072"/>
                  <a:pt x="188686" y="522515"/>
                </a:cubicBezTo>
                <a:cubicBezTo>
                  <a:pt x="175064" y="511618"/>
                  <a:pt x="171992" y="491307"/>
                  <a:pt x="159657" y="478972"/>
                </a:cubicBezTo>
                <a:cubicBezTo>
                  <a:pt x="142552" y="461867"/>
                  <a:pt x="119967" y="451172"/>
                  <a:pt x="101600" y="435429"/>
                </a:cubicBezTo>
                <a:cubicBezTo>
                  <a:pt x="86015" y="422071"/>
                  <a:pt x="72571" y="406400"/>
                  <a:pt x="58057" y="391886"/>
                </a:cubicBezTo>
                <a:cubicBezTo>
                  <a:pt x="21576" y="282440"/>
                  <a:pt x="70787" y="417346"/>
                  <a:pt x="14514" y="304800"/>
                </a:cubicBezTo>
                <a:cubicBezTo>
                  <a:pt x="7672" y="291116"/>
                  <a:pt x="4838" y="275771"/>
                  <a:pt x="0" y="261257"/>
                </a:cubicBezTo>
                <a:cubicBezTo>
                  <a:pt x="4838" y="241905"/>
                  <a:pt x="2053" y="218777"/>
                  <a:pt x="14514" y="203200"/>
                </a:cubicBezTo>
                <a:cubicBezTo>
                  <a:pt x="24071" y="191253"/>
                  <a:pt x="44373" y="195528"/>
                  <a:pt x="58057" y="188686"/>
                </a:cubicBezTo>
                <a:cubicBezTo>
                  <a:pt x="98470" y="168480"/>
                  <a:pt x="113045" y="148213"/>
                  <a:pt x="145143" y="116115"/>
                </a:cubicBezTo>
                <a:cubicBezTo>
                  <a:pt x="163078" y="62309"/>
                  <a:pt x="152815" y="86256"/>
                  <a:pt x="174172" y="4354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2691826"/>
            <a:ext cx="1676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74142" y="2447079"/>
            <a:ext cx="639509" cy="675133"/>
          </a:xfrm>
          <a:custGeom>
            <a:avLst/>
            <a:gdLst>
              <a:gd name="connsiteX0" fmla="*/ 99230 w 639509"/>
              <a:gd name="connsiteY0" fmla="*/ 354179 h 675133"/>
              <a:gd name="connsiteX1" fmla="*/ 55688 w 639509"/>
              <a:gd name="connsiteY1" fmla="*/ 150979 h 675133"/>
              <a:gd name="connsiteX2" fmla="*/ 142773 w 639509"/>
              <a:gd name="connsiteY2" fmla="*/ 92922 h 675133"/>
              <a:gd name="connsiteX3" fmla="*/ 171802 w 639509"/>
              <a:gd name="connsiteY3" fmla="*/ 49379 h 675133"/>
              <a:gd name="connsiteX4" fmla="*/ 331459 w 639509"/>
              <a:gd name="connsiteY4" fmla="*/ 92922 h 675133"/>
              <a:gd name="connsiteX5" fmla="*/ 549173 w 639509"/>
              <a:gd name="connsiteY5" fmla="*/ 107436 h 675133"/>
              <a:gd name="connsiteX6" fmla="*/ 636259 w 639509"/>
              <a:gd name="connsiteY6" fmla="*/ 165493 h 675133"/>
              <a:gd name="connsiteX7" fmla="*/ 621745 w 639509"/>
              <a:gd name="connsiteY7" fmla="*/ 252579 h 675133"/>
              <a:gd name="connsiteX8" fmla="*/ 592716 w 639509"/>
              <a:gd name="connsiteY8" fmla="*/ 339665 h 675133"/>
              <a:gd name="connsiteX9" fmla="*/ 578202 w 639509"/>
              <a:gd name="connsiteY9" fmla="*/ 629951 h 675133"/>
              <a:gd name="connsiteX10" fmla="*/ 418545 w 639509"/>
              <a:gd name="connsiteY10" fmla="*/ 615436 h 675133"/>
              <a:gd name="connsiteX11" fmla="*/ 345973 w 639509"/>
              <a:gd name="connsiteY11" fmla="*/ 412236 h 675133"/>
              <a:gd name="connsiteX12" fmla="*/ 215345 w 639509"/>
              <a:gd name="connsiteY12" fmla="*/ 397722 h 675133"/>
              <a:gd name="connsiteX13" fmla="*/ 84716 w 639509"/>
              <a:gd name="connsiteY13" fmla="*/ 339665 h 675133"/>
              <a:gd name="connsiteX14" fmla="*/ 70202 w 639509"/>
              <a:gd name="connsiteY14" fmla="*/ 310636 h 67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509" h="675133">
                <a:moveTo>
                  <a:pt x="99230" y="354179"/>
                </a:moveTo>
                <a:cubicBezTo>
                  <a:pt x="52492" y="284072"/>
                  <a:pt x="0" y="246443"/>
                  <a:pt x="55688" y="150979"/>
                </a:cubicBezTo>
                <a:cubicBezTo>
                  <a:pt x="73267" y="120844"/>
                  <a:pt x="142773" y="92922"/>
                  <a:pt x="142773" y="92922"/>
                </a:cubicBezTo>
                <a:cubicBezTo>
                  <a:pt x="152449" y="78408"/>
                  <a:pt x="154697" y="52800"/>
                  <a:pt x="171802" y="49379"/>
                </a:cubicBezTo>
                <a:cubicBezTo>
                  <a:pt x="418695" y="0"/>
                  <a:pt x="204716" y="71798"/>
                  <a:pt x="331459" y="92922"/>
                </a:cubicBezTo>
                <a:cubicBezTo>
                  <a:pt x="403202" y="104879"/>
                  <a:pt x="476602" y="102598"/>
                  <a:pt x="549173" y="107436"/>
                </a:cubicBezTo>
                <a:cubicBezTo>
                  <a:pt x="584853" y="116356"/>
                  <a:pt x="630531" y="113946"/>
                  <a:pt x="636259" y="165493"/>
                </a:cubicBezTo>
                <a:cubicBezTo>
                  <a:pt x="639509" y="194742"/>
                  <a:pt x="628883" y="224029"/>
                  <a:pt x="621745" y="252579"/>
                </a:cubicBezTo>
                <a:cubicBezTo>
                  <a:pt x="614324" y="282264"/>
                  <a:pt x="592716" y="339665"/>
                  <a:pt x="592716" y="339665"/>
                </a:cubicBezTo>
                <a:cubicBezTo>
                  <a:pt x="587878" y="436427"/>
                  <a:pt x="629937" y="548038"/>
                  <a:pt x="578202" y="629951"/>
                </a:cubicBezTo>
                <a:cubicBezTo>
                  <a:pt x="549666" y="675133"/>
                  <a:pt x="456332" y="653223"/>
                  <a:pt x="418545" y="615436"/>
                </a:cubicBezTo>
                <a:cubicBezTo>
                  <a:pt x="347429" y="544320"/>
                  <a:pt x="450112" y="438271"/>
                  <a:pt x="345973" y="412236"/>
                </a:cubicBezTo>
                <a:cubicBezTo>
                  <a:pt x="303470" y="401610"/>
                  <a:pt x="258888" y="402560"/>
                  <a:pt x="215345" y="397722"/>
                </a:cubicBezTo>
                <a:cubicBezTo>
                  <a:pt x="172234" y="383351"/>
                  <a:pt x="119216" y="374165"/>
                  <a:pt x="84716" y="339665"/>
                </a:cubicBezTo>
                <a:cubicBezTo>
                  <a:pt x="77066" y="332015"/>
                  <a:pt x="75040" y="320312"/>
                  <a:pt x="70202" y="31063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2743201"/>
            <a:ext cx="152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3657601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নওগাঁ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172201" y="2249715"/>
            <a:ext cx="422671" cy="601087"/>
          </a:xfrm>
          <a:custGeom>
            <a:avLst/>
            <a:gdLst>
              <a:gd name="connsiteX0" fmla="*/ 261257 w 422671"/>
              <a:gd name="connsiteY0" fmla="*/ 362857 h 601087"/>
              <a:gd name="connsiteX1" fmla="*/ 275771 w 422671"/>
              <a:gd name="connsiteY1" fmla="*/ 551543 h 601087"/>
              <a:gd name="connsiteX2" fmla="*/ 290286 w 422671"/>
              <a:gd name="connsiteY2" fmla="*/ 595086 h 601087"/>
              <a:gd name="connsiteX3" fmla="*/ 203200 w 422671"/>
              <a:gd name="connsiteY3" fmla="*/ 566057 h 601087"/>
              <a:gd name="connsiteX4" fmla="*/ 159657 w 422671"/>
              <a:gd name="connsiteY4" fmla="*/ 522515 h 601087"/>
              <a:gd name="connsiteX5" fmla="*/ 116114 w 422671"/>
              <a:gd name="connsiteY5" fmla="*/ 508000 h 601087"/>
              <a:gd name="connsiteX6" fmla="*/ 72571 w 422671"/>
              <a:gd name="connsiteY6" fmla="*/ 478972 h 601087"/>
              <a:gd name="connsiteX7" fmla="*/ 72571 w 422671"/>
              <a:gd name="connsiteY7" fmla="*/ 377372 h 601087"/>
              <a:gd name="connsiteX8" fmla="*/ 14514 w 422671"/>
              <a:gd name="connsiteY8" fmla="*/ 348343 h 601087"/>
              <a:gd name="connsiteX9" fmla="*/ 0 w 422671"/>
              <a:gd name="connsiteY9" fmla="*/ 304800 h 601087"/>
              <a:gd name="connsiteX10" fmla="*/ 72571 w 422671"/>
              <a:gd name="connsiteY10" fmla="*/ 159657 h 601087"/>
              <a:gd name="connsiteX11" fmla="*/ 116114 w 422671"/>
              <a:gd name="connsiteY11" fmla="*/ 130629 h 601087"/>
              <a:gd name="connsiteX12" fmla="*/ 159657 w 422671"/>
              <a:gd name="connsiteY12" fmla="*/ 14515 h 601087"/>
              <a:gd name="connsiteX13" fmla="*/ 203200 w 422671"/>
              <a:gd name="connsiteY13" fmla="*/ 0 h 601087"/>
              <a:gd name="connsiteX14" fmla="*/ 261257 w 422671"/>
              <a:gd name="connsiteY14" fmla="*/ 14515 h 601087"/>
              <a:gd name="connsiteX15" fmla="*/ 275771 w 422671"/>
              <a:gd name="connsiteY15" fmla="*/ 58057 h 601087"/>
              <a:gd name="connsiteX16" fmla="*/ 304800 w 422671"/>
              <a:gd name="connsiteY16" fmla="*/ 116115 h 601087"/>
              <a:gd name="connsiteX17" fmla="*/ 333828 w 422671"/>
              <a:gd name="connsiteY17" fmla="*/ 58057 h 601087"/>
              <a:gd name="connsiteX18" fmla="*/ 377371 w 422671"/>
              <a:gd name="connsiteY18" fmla="*/ 43543 h 601087"/>
              <a:gd name="connsiteX19" fmla="*/ 420914 w 422671"/>
              <a:gd name="connsiteY19" fmla="*/ 14515 h 601087"/>
              <a:gd name="connsiteX20" fmla="*/ 406400 w 422671"/>
              <a:gd name="connsiteY20" fmla="*/ 145143 h 601087"/>
              <a:gd name="connsiteX21" fmla="*/ 362857 w 422671"/>
              <a:gd name="connsiteY21" fmla="*/ 159657 h 601087"/>
              <a:gd name="connsiteX22" fmla="*/ 406400 w 422671"/>
              <a:gd name="connsiteY22" fmla="*/ 261257 h 601087"/>
              <a:gd name="connsiteX23" fmla="*/ 362857 w 422671"/>
              <a:gd name="connsiteY23" fmla="*/ 290286 h 601087"/>
              <a:gd name="connsiteX24" fmla="*/ 290286 w 422671"/>
              <a:gd name="connsiteY24" fmla="*/ 348343 h 601087"/>
              <a:gd name="connsiteX25" fmla="*/ 261257 w 422671"/>
              <a:gd name="connsiteY25" fmla="*/ 435429 h 601087"/>
              <a:gd name="connsiteX26" fmla="*/ 246743 w 422671"/>
              <a:gd name="connsiteY26" fmla="*/ 478972 h 601087"/>
              <a:gd name="connsiteX27" fmla="*/ 261257 w 422671"/>
              <a:gd name="connsiteY27" fmla="*/ 595086 h 6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2671" h="601087">
                <a:moveTo>
                  <a:pt x="261257" y="362857"/>
                </a:moveTo>
                <a:cubicBezTo>
                  <a:pt x="266095" y="425752"/>
                  <a:pt x="267947" y="488949"/>
                  <a:pt x="275771" y="551543"/>
                </a:cubicBezTo>
                <a:cubicBezTo>
                  <a:pt x="277669" y="566724"/>
                  <a:pt x="305288" y="592086"/>
                  <a:pt x="290286" y="595086"/>
                </a:cubicBezTo>
                <a:cubicBezTo>
                  <a:pt x="260281" y="601087"/>
                  <a:pt x="203200" y="566057"/>
                  <a:pt x="203200" y="566057"/>
                </a:cubicBezTo>
                <a:cubicBezTo>
                  <a:pt x="188686" y="551543"/>
                  <a:pt x="176736" y="533901"/>
                  <a:pt x="159657" y="522515"/>
                </a:cubicBezTo>
                <a:cubicBezTo>
                  <a:pt x="146927" y="514028"/>
                  <a:pt x="129798" y="514842"/>
                  <a:pt x="116114" y="508000"/>
                </a:cubicBezTo>
                <a:cubicBezTo>
                  <a:pt x="100512" y="500199"/>
                  <a:pt x="87085" y="488648"/>
                  <a:pt x="72571" y="478972"/>
                </a:cubicBezTo>
                <a:cubicBezTo>
                  <a:pt x="84076" y="444460"/>
                  <a:pt x="102947" y="413823"/>
                  <a:pt x="72571" y="377372"/>
                </a:cubicBezTo>
                <a:cubicBezTo>
                  <a:pt x="58720" y="360750"/>
                  <a:pt x="33866" y="358019"/>
                  <a:pt x="14514" y="348343"/>
                </a:cubicBezTo>
                <a:cubicBezTo>
                  <a:pt x="9676" y="333829"/>
                  <a:pt x="0" y="320099"/>
                  <a:pt x="0" y="304800"/>
                </a:cubicBezTo>
                <a:cubicBezTo>
                  <a:pt x="0" y="261149"/>
                  <a:pt x="43632" y="178949"/>
                  <a:pt x="72571" y="159657"/>
                </a:cubicBezTo>
                <a:lnTo>
                  <a:pt x="116114" y="130629"/>
                </a:lnTo>
                <a:cubicBezTo>
                  <a:pt x="123982" y="91288"/>
                  <a:pt x="124062" y="42991"/>
                  <a:pt x="159657" y="14515"/>
                </a:cubicBezTo>
                <a:cubicBezTo>
                  <a:pt x="171604" y="4958"/>
                  <a:pt x="188686" y="4838"/>
                  <a:pt x="203200" y="0"/>
                </a:cubicBezTo>
                <a:cubicBezTo>
                  <a:pt x="222552" y="4838"/>
                  <a:pt x="245680" y="2054"/>
                  <a:pt x="261257" y="14515"/>
                </a:cubicBezTo>
                <a:cubicBezTo>
                  <a:pt x="273204" y="24072"/>
                  <a:pt x="269744" y="43995"/>
                  <a:pt x="275771" y="58057"/>
                </a:cubicBezTo>
                <a:cubicBezTo>
                  <a:pt x="284294" y="77944"/>
                  <a:pt x="295124" y="96762"/>
                  <a:pt x="304800" y="116115"/>
                </a:cubicBezTo>
                <a:cubicBezTo>
                  <a:pt x="314476" y="96762"/>
                  <a:pt x="318529" y="73357"/>
                  <a:pt x="333828" y="58057"/>
                </a:cubicBezTo>
                <a:cubicBezTo>
                  <a:pt x="344646" y="47239"/>
                  <a:pt x="363687" y="50385"/>
                  <a:pt x="377371" y="43543"/>
                </a:cubicBezTo>
                <a:cubicBezTo>
                  <a:pt x="392973" y="35742"/>
                  <a:pt x="406400" y="24191"/>
                  <a:pt x="420914" y="14515"/>
                </a:cubicBezTo>
                <a:cubicBezTo>
                  <a:pt x="416076" y="58058"/>
                  <a:pt x="422671" y="104466"/>
                  <a:pt x="406400" y="145143"/>
                </a:cubicBezTo>
                <a:cubicBezTo>
                  <a:pt x="400718" y="159348"/>
                  <a:pt x="368539" y="145452"/>
                  <a:pt x="362857" y="159657"/>
                </a:cubicBezTo>
                <a:cubicBezTo>
                  <a:pt x="351141" y="188948"/>
                  <a:pt x="392942" y="241071"/>
                  <a:pt x="406400" y="261257"/>
                </a:cubicBezTo>
                <a:cubicBezTo>
                  <a:pt x="391886" y="270933"/>
                  <a:pt x="378459" y="282485"/>
                  <a:pt x="362857" y="290286"/>
                </a:cubicBezTo>
                <a:cubicBezTo>
                  <a:pt x="311143" y="316143"/>
                  <a:pt x="318249" y="285426"/>
                  <a:pt x="290286" y="348343"/>
                </a:cubicBezTo>
                <a:cubicBezTo>
                  <a:pt x="277859" y="376305"/>
                  <a:pt x="270933" y="406400"/>
                  <a:pt x="261257" y="435429"/>
                </a:cubicBezTo>
                <a:lnTo>
                  <a:pt x="246743" y="478972"/>
                </a:lnTo>
                <a:cubicBezTo>
                  <a:pt x="265951" y="555804"/>
                  <a:pt x="261257" y="517081"/>
                  <a:pt x="261257" y="59508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3657601"/>
            <a:ext cx="2133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48965" y="2572647"/>
            <a:ext cx="409779" cy="536095"/>
          </a:xfrm>
          <a:custGeom>
            <a:avLst/>
            <a:gdLst>
              <a:gd name="connsiteX0" fmla="*/ 3379 w 409779"/>
              <a:gd name="connsiteY0" fmla="*/ 431811 h 536095"/>
              <a:gd name="connsiteX1" fmla="*/ 61436 w 409779"/>
              <a:gd name="connsiteY1" fmla="*/ 446325 h 536095"/>
              <a:gd name="connsiteX2" fmla="*/ 90465 w 409779"/>
              <a:gd name="connsiteY2" fmla="*/ 489868 h 536095"/>
              <a:gd name="connsiteX3" fmla="*/ 177550 w 409779"/>
              <a:gd name="connsiteY3" fmla="*/ 518897 h 536095"/>
              <a:gd name="connsiteX4" fmla="*/ 279150 w 409779"/>
              <a:gd name="connsiteY4" fmla="*/ 504383 h 536095"/>
              <a:gd name="connsiteX5" fmla="*/ 322693 w 409779"/>
              <a:gd name="connsiteY5" fmla="*/ 402783 h 536095"/>
              <a:gd name="connsiteX6" fmla="*/ 322693 w 409779"/>
              <a:gd name="connsiteY6" fmla="*/ 185068 h 536095"/>
              <a:gd name="connsiteX7" fmla="*/ 409779 w 409779"/>
              <a:gd name="connsiteY7" fmla="*/ 156040 h 536095"/>
              <a:gd name="connsiteX8" fmla="*/ 380750 w 409779"/>
              <a:gd name="connsiteY8" fmla="*/ 68954 h 536095"/>
              <a:gd name="connsiteX9" fmla="*/ 337207 w 409779"/>
              <a:gd name="connsiteY9" fmla="*/ 54440 h 536095"/>
              <a:gd name="connsiteX10" fmla="*/ 250122 w 409779"/>
              <a:gd name="connsiteY10" fmla="*/ 39925 h 536095"/>
              <a:gd name="connsiteX11" fmla="*/ 206579 w 409779"/>
              <a:gd name="connsiteY11" fmla="*/ 10897 h 536095"/>
              <a:gd name="connsiteX12" fmla="*/ 177550 w 409779"/>
              <a:gd name="connsiteY12" fmla="*/ 97983 h 536095"/>
              <a:gd name="connsiteX13" fmla="*/ 32407 w 409779"/>
              <a:gd name="connsiteY13" fmla="*/ 170554 h 536095"/>
              <a:gd name="connsiteX14" fmla="*/ 3379 w 409779"/>
              <a:gd name="connsiteY14" fmla="*/ 257640 h 536095"/>
              <a:gd name="connsiteX15" fmla="*/ 32407 w 409779"/>
              <a:gd name="connsiteY15" fmla="*/ 431811 h 536095"/>
              <a:gd name="connsiteX16" fmla="*/ 46922 w 409779"/>
              <a:gd name="connsiteY16" fmla="*/ 489868 h 536095"/>
              <a:gd name="connsiteX17" fmla="*/ 104979 w 409779"/>
              <a:gd name="connsiteY17" fmla="*/ 504383 h 536095"/>
              <a:gd name="connsiteX18" fmla="*/ 163036 w 409779"/>
              <a:gd name="connsiteY18" fmla="*/ 533411 h 53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9779" h="536095">
                <a:moveTo>
                  <a:pt x="3379" y="431811"/>
                </a:moveTo>
                <a:cubicBezTo>
                  <a:pt x="22731" y="436649"/>
                  <a:pt x="44838" y="435260"/>
                  <a:pt x="61436" y="446325"/>
                </a:cubicBezTo>
                <a:cubicBezTo>
                  <a:pt x="75950" y="456001"/>
                  <a:pt x="75672" y="480623"/>
                  <a:pt x="90465" y="489868"/>
                </a:cubicBezTo>
                <a:cubicBezTo>
                  <a:pt x="116413" y="506085"/>
                  <a:pt x="177550" y="518897"/>
                  <a:pt x="177550" y="518897"/>
                </a:cubicBezTo>
                <a:cubicBezTo>
                  <a:pt x="211417" y="514059"/>
                  <a:pt x="249245" y="520997"/>
                  <a:pt x="279150" y="504383"/>
                </a:cubicBezTo>
                <a:cubicBezTo>
                  <a:pt x="293825" y="496230"/>
                  <a:pt x="316324" y="421889"/>
                  <a:pt x="322693" y="402783"/>
                </a:cubicBezTo>
                <a:cubicBezTo>
                  <a:pt x="317990" y="365159"/>
                  <a:pt x="290336" y="226669"/>
                  <a:pt x="322693" y="185068"/>
                </a:cubicBezTo>
                <a:cubicBezTo>
                  <a:pt x="341479" y="160915"/>
                  <a:pt x="409779" y="156040"/>
                  <a:pt x="409779" y="156040"/>
                </a:cubicBezTo>
                <a:cubicBezTo>
                  <a:pt x="400103" y="127011"/>
                  <a:pt x="398535" y="93853"/>
                  <a:pt x="380750" y="68954"/>
                </a:cubicBezTo>
                <a:cubicBezTo>
                  <a:pt x="371857" y="56504"/>
                  <a:pt x="352142" y="57759"/>
                  <a:pt x="337207" y="54440"/>
                </a:cubicBezTo>
                <a:cubicBezTo>
                  <a:pt x="308479" y="48056"/>
                  <a:pt x="279150" y="44763"/>
                  <a:pt x="250122" y="39925"/>
                </a:cubicBezTo>
                <a:cubicBezTo>
                  <a:pt x="235608" y="30249"/>
                  <a:pt x="220200" y="0"/>
                  <a:pt x="206579" y="10897"/>
                </a:cubicBezTo>
                <a:cubicBezTo>
                  <a:pt x="182685" y="30012"/>
                  <a:pt x="187226" y="68954"/>
                  <a:pt x="177550" y="97983"/>
                </a:cubicBezTo>
                <a:cubicBezTo>
                  <a:pt x="148930" y="183841"/>
                  <a:pt x="177971" y="138206"/>
                  <a:pt x="32407" y="170554"/>
                </a:cubicBezTo>
                <a:cubicBezTo>
                  <a:pt x="22731" y="199583"/>
                  <a:pt x="0" y="227228"/>
                  <a:pt x="3379" y="257640"/>
                </a:cubicBezTo>
                <a:cubicBezTo>
                  <a:pt x="26965" y="469920"/>
                  <a:pt x="1461" y="323501"/>
                  <a:pt x="32407" y="431811"/>
                </a:cubicBezTo>
                <a:cubicBezTo>
                  <a:pt x="37887" y="450991"/>
                  <a:pt x="32817" y="475763"/>
                  <a:pt x="46922" y="489868"/>
                </a:cubicBezTo>
                <a:cubicBezTo>
                  <a:pt x="61027" y="503973"/>
                  <a:pt x="85627" y="499545"/>
                  <a:pt x="104979" y="504383"/>
                </a:cubicBezTo>
                <a:cubicBezTo>
                  <a:pt x="152547" y="536095"/>
                  <a:pt x="131078" y="533411"/>
                  <a:pt x="163036" y="533411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4572001"/>
            <a:ext cx="144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নাটোর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949475" y="1277257"/>
            <a:ext cx="616026" cy="691718"/>
          </a:xfrm>
          <a:custGeom>
            <a:avLst/>
            <a:gdLst>
              <a:gd name="connsiteX0" fmla="*/ 46411 w 616026"/>
              <a:gd name="connsiteY0" fmla="*/ 188686 h 691718"/>
              <a:gd name="connsiteX1" fmla="*/ 89954 w 616026"/>
              <a:gd name="connsiteY1" fmla="*/ 174172 h 691718"/>
              <a:gd name="connsiteX2" fmla="*/ 104468 w 616026"/>
              <a:gd name="connsiteY2" fmla="*/ 130629 h 691718"/>
              <a:gd name="connsiteX3" fmla="*/ 133496 w 616026"/>
              <a:gd name="connsiteY3" fmla="*/ 87086 h 691718"/>
              <a:gd name="connsiteX4" fmla="*/ 220582 w 616026"/>
              <a:gd name="connsiteY4" fmla="*/ 14514 h 691718"/>
              <a:gd name="connsiteX5" fmla="*/ 264125 w 616026"/>
              <a:gd name="connsiteY5" fmla="*/ 0 h 691718"/>
              <a:gd name="connsiteX6" fmla="*/ 293154 w 616026"/>
              <a:gd name="connsiteY6" fmla="*/ 43543 h 691718"/>
              <a:gd name="connsiteX7" fmla="*/ 380239 w 616026"/>
              <a:gd name="connsiteY7" fmla="*/ 101600 h 691718"/>
              <a:gd name="connsiteX8" fmla="*/ 467325 w 616026"/>
              <a:gd name="connsiteY8" fmla="*/ 145143 h 691718"/>
              <a:gd name="connsiteX9" fmla="*/ 510868 w 616026"/>
              <a:gd name="connsiteY9" fmla="*/ 203200 h 691718"/>
              <a:gd name="connsiteX10" fmla="*/ 583439 w 616026"/>
              <a:gd name="connsiteY10" fmla="*/ 261257 h 691718"/>
              <a:gd name="connsiteX11" fmla="*/ 568925 w 616026"/>
              <a:gd name="connsiteY11" fmla="*/ 377372 h 691718"/>
              <a:gd name="connsiteX12" fmla="*/ 525382 w 616026"/>
              <a:gd name="connsiteY12" fmla="*/ 391886 h 691718"/>
              <a:gd name="connsiteX13" fmla="*/ 452811 w 616026"/>
              <a:gd name="connsiteY13" fmla="*/ 406400 h 691718"/>
              <a:gd name="connsiteX14" fmla="*/ 481839 w 616026"/>
              <a:gd name="connsiteY14" fmla="*/ 449943 h 691718"/>
              <a:gd name="connsiteX15" fmla="*/ 452811 w 616026"/>
              <a:gd name="connsiteY15" fmla="*/ 566057 h 691718"/>
              <a:gd name="connsiteX16" fmla="*/ 409268 w 616026"/>
              <a:gd name="connsiteY16" fmla="*/ 595086 h 691718"/>
              <a:gd name="connsiteX17" fmla="*/ 351211 w 616026"/>
              <a:gd name="connsiteY17" fmla="*/ 682172 h 691718"/>
              <a:gd name="connsiteX18" fmla="*/ 322182 w 616026"/>
              <a:gd name="connsiteY18" fmla="*/ 638629 h 691718"/>
              <a:gd name="connsiteX19" fmla="*/ 293154 w 616026"/>
              <a:gd name="connsiteY19" fmla="*/ 522514 h 691718"/>
              <a:gd name="connsiteX20" fmla="*/ 235096 w 616026"/>
              <a:gd name="connsiteY20" fmla="*/ 478972 h 691718"/>
              <a:gd name="connsiteX21" fmla="*/ 148011 w 616026"/>
              <a:gd name="connsiteY21" fmla="*/ 391886 h 691718"/>
              <a:gd name="connsiteX22" fmla="*/ 104468 w 616026"/>
              <a:gd name="connsiteY22" fmla="*/ 348343 h 691718"/>
              <a:gd name="connsiteX23" fmla="*/ 31896 w 616026"/>
              <a:gd name="connsiteY23" fmla="*/ 261257 h 691718"/>
              <a:gd name="connsiteX24" fmla="*/ 2868 w 616026"/>
              <a:gd name="connsiteY24" fmla="*/ 217714 h 691718"/>
              <a:gd name="connsiteX25" fmla="*/ 89954 w 616026"/>
              <a:gd name="connsiteY25" fmla="*/ 159657 h 691718"/>
              <a:gd name="connsiteX26" fmla="*/ 133496 w 616026"/>
              <a:gd name="connsiteY26" fmla="*/ 116114 h 691718"/>
              <a:gd name="connsiteX27" fmla="*/ 191554 w 616026"/>
              <a:gd name="connsiteY27" fmla="*/ 29029 h 691718"/>
              <a:gd name="connsiteX28" fmla="*/ 235096 w 616026"/>
              <a:gd name="connsiteY28" fmla="*/ 14514 h 691718"/>
              <a:gd name="connsiteX29" fmla="*/ 278639 w 616026"/>
              <a:gd name="connsiteY29" fmla="*/ 87086 h 691718"/>
              <a:gd name="connsiteX30" fmla="*/ 365725 w 616026"/>
              <a:gd name="connsiteY30" fmla="*/ 116114 h 69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6026" h="691718">
                <a:moveTo>
                  <a:pt x="46411" y="188686"/>
                </a:moveTo>
                <a:cubicBezTo>
                  <a:pt x="60925" y="183848"/>
                  <a:pt x="79136" y="184990"/>
                  <a:pt x="89954" y="174172"/>
                </a:cubicBezTo>
                <a:cubicBezTo>
                  <a:pt x="100772" y="163354"/>
                  <a:pt x="97626" y="144313"/>
                  <a:pt x="104468" y="130629"/>
                </a:cubicBezTo>
                <a:cubicBezTo>
                  <a:pt x="112269" y="115027"/>
                  <a:pt x="122329" y="100487"/>
                  <a:pt x="133496" y="87086"/>
                </a:cubicBezTo>
                <a:cubicBezTo>
                  <a:pt x="156423" y="59573"/>
                  <a:pt x="187963" y="30824"/>
                  <a:pt x="220582" y="14514"/>
                </a:cubicBezTo>
                <a:cubicBezTo>
                  <a:pt x="234266" y="7672"/>
                  <a:pt x="249611" y="4838"/>
                  <a:pt x="264125" y="0"/>
                </a:cubicBezTo>
                <a:cubicBezTo>
                  <a:pt x="273801" y="14514"/>
                  <a:pt x="280026" y="32056"/>
                  <a:pt x="293154" y="43543"/>
                </a:cubicBezTo>
                <a:cubicBezTo>
                  <a:pt x="319410" y="66517"/>
                  <a:pt x="351211" y="82248"/>
                  <a:pt x="380239" y="101600"/>
                </a:cubicBezTo>
                <a:cubicBezTo>
                  <a:pt x="436512" y="139116"/>
                  <a:pt x="407233" y="125113"/>
                  <a:pt x="467325" y="145143"/>
                </a:cubicBezTo>
                <a:cubicBezTo>
                  <a:pt x="481839" y="164495"/>
                  <a:pt x="492284" y="187714"/>
                  <a:pt x="510868" y="203200"/>
                </a:cubicBezTo>
                <a:cubicBezTo>
                  <a:pt x="616026" y="290831"/>
                  <a:pt x="494542" y="127908"/>
                  <a:pt x="583439" y="261257"/>
                </a:cubicBezTo>
                <a:cubicBezTo>
                  <a:pt x="578601" y="299962"/>
                  <a:pt x="584767" y="341728"/>
                  <a:pt x="568925" y="377372"/>
                </a:cubicBezTo>
                <a:cubicBezTo>
                  <a:pt x="562711" y="391353"/>
                  <a:pt x="540225" y="388175"/>
                  <a:pt x="525382" y="391886"/>
                </a:cubicBezTo>
                <a:cubicBezTo>
                  <a:pt x="501449" y="397869"/>
                  <a:pt x="477001" y="401562"/>
                  <a:pt x="452811" y="406400"/>
                </a:cubicBezTo>
                <a:cubicBezTo>
                  <a:pt x="462487" y="420914"/>
                  <a:pt x="479675" y="432634"/>
                  <a:pt x="481839" y="449943"/>
                </a:cubicBezTo>
                <a:cubicBezTo>
                  <a:pt x="482132" y="452287"/>
                  <a:pt x="464082" y="551968"/>
                  <a:pt x="452811" y="566057"/>
                </a:cubicBezTo>
                <a:cubicBezTo>
                  <a:pt x="441914" y="579679"/>
                  <a:pt x="423782" y="585410"/>
                  <a:pt x="409268" y="595086"/>
                </a:cubicBezTo>
                <a:cubicBezTo>
                  <a:pt x="404714" y="613301"/>
                  <a:pt x="398942" y="691718"/>
                  <a:pt x="351211" y="682172"/>
                </a:cubicBezTo>
                <a:cubicBezTo>
                  <a:pt x="334106" y="678751"/>
                  <a:pt x="331858" y="653143"/>
                  <a:pt x="322182" y="638629"/>
                </a:cubicBezTo>
                <a:cubicBezTo>
                  <a:pt x="321712" y="636279"/>
                  <a:pt x="304899" y="536607"/>
                  <a:pt x="293154" y="522514"/>
                </a:cubicBezTo>
                <a:cubicBezTo>
                  <a:pt x="277667" y="503930"/>
                  <a:pt x="253077" y="495155"/>
                  <a:pt x="235096" y="478972"/>
                </a:cubicBezTo>
                <a:cubicBezTo>
                  <a:pt x="204582" y="451509"/>
                  <a:pt x="177039" y="420915"/>
                  <a:pt x="148011" y="391886"/>
                </a:cubicBezTo>
                <a:cubicBezTo>
                  <a:pt x="133497" y="377372"/>
                  <a:pt x="113648" y="366702"/>
                  <a:pt x="104468" y="348343"/>
                </a:cubicBezTo>
                <a:cubicBezTo>
                  <a:pt x="67638" y="274684"/>
                  <a:pt x="93442" y="302288"/>
                  <a:pt x="31896" y="261257"/>
                </a:cubicBezTo>
                <a:cubicBezTo>
                  <a:pt x="22220" y="246743"/>
                  <a:pt x="0" y="234921"/>
                  <a:pt x="2868" y="217714"/>
                </a:cubicBezTo>
                <a:cubicBezTo>
                  <a:pt x="9264" y="179343"/>
                  <a:pt x="62691" y="168745"/>
                  <a:pt x="89954" y="159657"/>
                </a:cubicBezTo>
                <a:cubicBezTo>
                  <a:pt x="104468" y="145143"/>
                  <a:pt x="120894" y="132316"/>
                  <a:pt x="133496" y="116114"/>
                </a:cubicBezTo>
                <a:cubicBezTo>
                  <a:pt x="154915" y="88575"/>
                  <a:pt x="158457" y="40062"/>
                  <a:pt x="191554" y="29029"/>
                </a:cubicBezTo>
                <a:lnTo>
                  <a:pt x="235096" y="14514"/>
                </a:lnTo>
                <a:cubicBezTo>
                  <a:pt x="249610" y="38705"/>
                  <a:pt x="256371" y="69766"/>
                  <a:pt x="278639" y="87086"/>
                </a:cubicBezTo>
                <a:cubicBezTo>
                  <a:pt x="302792" y="105872"/>
                  <a:pt x="365725" y="116114"/>
                  <a:pt x="365725" y="11611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4596826"/>
            <a:ext cx="1447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রংপুর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5257801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বগুড়া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553200" y="25146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Sun 32"/>
          <p:cNvSpPr/>
          <p:nvPr/>
        </p:nvSpPr>
        <p:spPr>
          <a:xfrm>
            <a:off x="7010400" y="2667000"/>
            <a:ext cx="2286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Sun 33"/>
          <p:cNvSpPr/>
          <p:nvPr/>
        </p:nvSpPr>
        <p:spPr>
          <a:xfrm>
            <a:off x="6629400" y="20574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Sun 34"/>
          <p:cNvSpPr/>
          <p:nvPr/>
        </p:nvSpPr>
        <p:spPr>
          <a:xfrm>
            <a:off x="7086600" y="13716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Sun 35"/>
          <p:cNvSpPr/>
          <p:nvPr/>
        </p:nvSpPr>
        <p:spPr>
          <a:xfrm>
            <a:off x="7239000" y="22860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Sun 36"/>
          <p:cNvSpPr/>
          <p:nvPr/>
        </p:nvSpPr>
        <p:spPr>
          <a:xfrm>
            <a:off x="6248400" y="23622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Sun 37"/>
          <p:cNvSpPr/>
          <p:nvPr/>
        </p:nvSpPr>
        <p:spPr>
          <a:xfrm>
            <a:off x="6553200" y="12954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422399" y="1987811"/>
            <a:ext cx="781909" cy="726360"/>
          </a:xfrm>
          <a:custGeom>
            <a:avLst/>
            <a:gdLst>
              <a:gd name="connsiteX0" fmla="*/ 138059 w 781909"/>
              <a:gd name="connsiteY0" fmla="*/ 29675 h 726360"/>
              <a:gd name="connsiteX1" fmla="*/ 370288 w 781909"/>
              <a:gd name="connsiteY1" fmla="*/ 44189 h 726360"/>
              <a:gd name="connsiteX2" fmla="*/ 573488 w 781909"/>
              <a:gd name="connsiteY2" fmla="*/ 58703 h 726360"/>
              <a:gd name="connsiteX3" fmla="*/ 588002 w 781909"/>
              <a:gd name="connsiteY3" fmla="*/ 174818 h 726360"/>
              <a:gd name="connsiteX4" fmla="*/ 631545 w 781909"/>
              <a:gd name="connsiteY4" fmla="*/ 189332 h 726360"/>
              <a:gd name="connsiteX5" fmla="*/ 646059 w 781909"/>
              <a:gd name="connsiteY5" fmla="*/ 232875 h 726360"/>
              <a:gd name="connsiteX6" fmla="*/ 617031 w 781909"/>
              <a:gd name="connsiteY6" fmla="*/ 392532 h 726360"/>
              <a:gd name="connsiteX7" fmla="*/ 631545 w 781909"/>
              <a:gd name="connsiteY7" fmla="*/ 508646 h 726360"/>
              <a:gd name="connsiteX8" fmla="*/ 762173 w 781909"/>
              <a:gd name="connsiteY8" fmla="*/ 523160 h 726360"/>
              <a:gd name="connsiteX9" fmla="*/ 747659 w 781909"/>
              <a:gd name="connsiteY9" fmla="*/ 595732 h 726360"/>
              <a:gd name="connsiteX10" fmla="*/ 646059 w 781909"/>
              <a:gd name="connsiteY10" fmla="*/ 711846 h 726360"/>
              <a:gd name="connsiteX11" fmla="*/ 588002 w 781909"/>
              <a:gd name="connsiteY11" fmla="*/ 726360 h 726360"/>
              <a:gd name="connsiteX12" fmla="*/ 558973 w 781909"/>
              <a:gd name="connsiteY12" fmla="*/ 668303 h 726360"/>
              <a:gd name="connsiteX13" fmla="*/ 500916 w 781909"/>
              <a:gd name="connsiteY13" fmla="*/ 552189 h 726360"/>
              <a:gd name="connsiteX14" fmla="*/ 297716 w 781909"/>
              <a:gd name="connsiteY14" fmla="*/ 537675 h 726360"/>
              <a:gd name="connsiteX15" fmla="*/ 254173 w 781909"/>
              <a:gd name="connsiteY15" fmla="*/ 523160 h 726360"/>
              <a:gd name="connsiteX16" fmla="*/ 210631 w 781909"/>
              <a:gd name="connsiteY16" fmla="*/ 479618 h 726360"/>
              <a:gd name="connsiteX17" fmla="*/ 65488 w 781909"/>
              <a:gd name="connsiteY17" fmla="*/ 465103 h 726360"/>
              <a:gd name="connsiteX18" fmla="*/ 94516 w 781909"/>
              <a:gd name="connsiteY18" fmla="*/ 232875 h 726360"/>
              <a:gd name="connsiteX19" fmla="*/ 7431 w 781909"/>
              <a:gd name="connsiteY19" fmla="*/ 218360 h 726360"/>
              <a:gd name="connsiteX20" fmla="*/ 65488 w 781909"/>
              <a:gd name="connsiteY20" fmla="*/ 203846 h 726360"/>
              <a:gd name="connsiteX21" fmla="*/ 109031 w 781909"/>
              <a:gd name="connsiteY21" fmla="*/ 44189 h 726360"/>
              <a:gd name="connsiteX22" fmla="*/ 152573 w 781909"/>
              <a:gd name="connsiteY22" fmla="*/ 29675 h 726360"/>
              <a:gd name="connsiteX23" fmla="*/ 558973 w 781909"/>
              <a:gd name="connsiteY23" fmla="*/ 44189 h 726360"/>
              <a:gd name="connsiteX24" fmla="*/ 588002 w 781909"/>
              <a:gd name="connsiteY24" fmla="*/ 218360 h 726360"/>
              <a:gd name="connsiteX25" fmla="*/ 617031 w 781909"/>
              <a:gd name="connsiteY25" fmla="*/ 218360 h 72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909" h="726360">
                <a:moveTo>
                  <a:pt x="138059" y="29675"/>
                </a:moveTo>
                <a:lnTo>
                  <a:pt x="370288" y="44189"/>
                </a:lnTo>
                <a:cubicBezTo>
                  <a:pt x="438044" y="48706"/>
                  <a:pt x="515259" y="23766"/>
                  <a:pt x="573488" y="58703"/>
                </a:cubicBezTo>
                <a:cubicBezTo>
                  <a:pt x="606935" y="78772"/>
                  <a:pt x="572160" y="139174"/>
                  <a:pt x="588002" y="174818"/>
                </a:cubicBezTo>
                <a:cubicBezTo>
                  <a:pt x="594216" y="188799"/>
                  <a:pt x="617031" y="184494"/>
                  <a:pt x="631545" y="189332"/>
                </a:cubicBezTo>
                <a:cubicBezTo>
                  <a:pt x="636383" y="203846"/>
                  <a:pt x="646059" y="217576"/>
                  <a:pt x="646059" y="232875"/>
                </a:cubicBezTo>
                <a:cubicBezTo>
                  <a:pt x="646059" y="251443"/>
                  <a:pt x="621750" y="368938"/>
                  <a:pt x="617031" y="392532"/>
                </a:cubicBezTo>
                <a:cubicBezTo>
                  <a:pt x="621869" y="431237"/>
                  <a:pt x="602552" y="482552"/>
                  <a:pt x="631545" y="508646"/>
                </a:cubicBezTo>
                <a:cubicBezTo>
                  <a:pt x="664109" y="537954"/>
                  <a:pt x="727125" y="496874"/>
                  <a:pt x="762173" y="523160"/>
                </a:cubicBezTo>
                <a:cubicBezTo>
                  <a:pt x="781909" y="537962"/>
                  <a:pt x="757867" y="573273"/>
                  <a:pt x="747659" y="595732"/>
                </a:cubicBezTo>
                <a:cubicBezTo>
                  <a:pt x="726199" y="642944"/>
                  <a:pt x="695494" y="690660"/>
                  <a:pt x="646059" y="711846"/>
                </a:cubicBezTo>
                <a:cubicBezTo>
                  <a:pt x="627724" y="719704"/>
                  <a:pt x="607354" y="721522"/>
                  <a:pt x="588002" y="726360"/>
                </a:cubicBezTo>
                <a:cubicBezTo>
                  <a:pt x="578326" y="707008"/>
                  <a:pt x="565815" y="688829"/>
                  <a:pt x="558973" y="668303"/>
                </a:cubicBezTo>
                <a:cubicBezTo>
                  <a:pt x="547295" y="633269"/>
                  <a:pt x="556194" y="565196"/>
                  <a:pt x="500916" y="552189"/>
                </a:cubicBezTo>
                <a:cubicBezTo>
                  <a:pt x="434815" y="536636"/>
                  <a:pt x="365449" y="542513"/>
                  <a:pt x="297716" y="537675"/>
                </a:cubicBezTo>
                <a:cubicBezTo>
                  <a:pt x="283202" y="532837"/>
                  <a:pt x="266903" y="531647"/>
                  <a:pt x="254173" y="523160"/>
                </a:cubicBezTo>
                <a:cubicBezTo>
                  <a:pt x="237094" y="511774"/>
                  <a:pt x="230249" y="485654"/>
                  <a:pt x="210631" y="479618"/>
                </a:cubicBezTo>
                <a:cubicBezTo>
                  <a:pt x="164159" y="465319"/>
                  <a:pt x="113869" y="469941"/>
                  <a:pt x="65488" y="465103"/>
                </a:cubicBezTo>
                <a:cubicBezTo>
                  <a:pt x="134440" y="396151"/>
                  <a:pt x="169596" y="383035"/>
                  <a:pt x="94516" y="232875"/>
                </a:cubicBezTo>
                <a:cubicBezTo>
                  <a:pt x="81355" y="206553"/>
                  <a:pt x="36459" y="223198"/>
                  <a:pt x="7431" y="218360"/>
                </a:cubicBezTo>
                <a:cubicBezTo>
                  <a:pt x="26783" y="213522"/>
                  <a:pt x="49911" y="216307"/>
                  <a:pt x="65488" y="203846"/>
                </a:cubicBezTo>
                <a:cubicBezTo>
                  <a:pt x="121874" y="158737"/>
                  <a:pt x="0" y="80533"/>
                  <a:pt x="109031" y="44189"/>
                </a:cubicBezTo>
                <a:lnTo>
                  <a:pt x="152573" y="29675"/>
                </a:lnTo>
                <a:cubicBezTo>
                  <a:pt x="288040" y="34513"/>
                  <a:pt x="430825" y="0"/>
                  <a:pt x="558973" y="44189"/>
                </a:cubicBezTo>
                <a:cubicBezTo>
                  <a:pt x="609105" y="61476"/>
                  <a:pt x="547786" y="178145"/>
                  <a:pt x="588002" y="218360"/>
                </a:cubicBezTo>
                <a:cubicBezTo>
                  <a:pt x="594844" y="225202"/>
                  <a:pt x="607355" y="218360"/>
                  <a:pt x="617031" y="21836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600" y="6172201"/>
            <a:ext cx="3048000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জেলার নামগুলোতে ক্লিক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002889" y="2148114"/>
            <a:ext cx="679973" cy="590008"/>
          </a:xfrm>
          <a:custGeom>
            <a:avLst/>
            <a:gdLst>
              <a:gd name="connsiteX0" fmla="*/ 283283 w 679973"/>
              <a:gd name="connsiteY0" fmla="*/ 0 h 590008"/>
              <a:gd name="connsiteX1" fmla="*/ 384883 w 679973"/>
              <a:gd name="connsiteY1" fmla="*/ 14515 h 590008"/>
              <a:gd name="connsiteX2" fmla="*/ 442941 w 679973"/>
              <a:gd name="connsiteY2" fmla="*/ 58057 h 590008"/>
              <a:gd name="connsiteX3" fmla="*/ 602598 w 679973"/>
              <a:gd name="connsiteY3" fmla="*/ 72572 h 590008"/>
              <a:gd name="connsiteX4" fmla="*/ 646141 w 679973"/>
              <a:gd name="connsiteY4" fmla="*/ 101600 h 590008"/>
              <a:gd name="connsiteX5" fmla="*/ 646141 w 679973"/>
              <a:gd name="connsiteY5" fmla="*/ 333829 h 590008"/>
              <a:gd name="connsiteX6" fmla="*/ 631626 w 679973"/>
              <a:gd name="connsiteY6" fmla="*/ 377372 h 590008"/>
              <a:gd name="connsiteX7" fmla="*/ 544541 w 679973"/>
              <a:gd name="connsiteY7" fmla="*/ 406400 h 590008"/>
              <a:gd name="connsiteX8" fmla="*/ 573569 w 679973"/>
              <a:gd name="connsiteY8" fmla="*/ 478972 h 590008"/>
              <a:gd name="connsiteX9" fmla="*/ 588083 w 679973"/>
              <a:gd name="connsiteY9" fmla="*/ 522515 h 590008"/>
              <a:gd name="connsiteX10" fmla="*/ 326826 w 679973"/>
              <a:gd name="connsiteY10" fmla="*/ 537029 h 590008"/>
              <a:gd name="connsiteX11" fmla="*/ 268769 w 679973"/>
              <a:gd name="connsiteY11" fmla="*/ 522515 h 590008"/>
              <a:gd name="connsiteX12" fmla="*/ 181683 w 679973"/>
              <a:gd name="connsiteY12" fmla="*/ 478972 h 590008"/>
              <a:gd name="connsiteX13" fmla="*/ 138141 w 679973"/>
              <a:gd name="connsiteY13" fmla="*/ 435429 h 590008"/>
              <a:gd name="connsiteX14" fmla="*/ 181683 w 679973"/>
              <a:gd name="connsiteY14" fmla="*/ 406400 h 590008"/>
              <a:gd name="connsiteX15" fmla="*/ 138141 w 679973"/>
              <a:gd name="connsiteY15" fmla="*/ 377372 h 590008"/>
              <a:gd name="connsiteX16" fmla="*/ 51055 w 679973"/>
              <a:gd name="connsiteY16" fmla="*/ 348343 h 590008"/>
              <a:gd name="connsiteX17" fmla="*/ 7512 w 679973"/>
              <a:gd name="connsiteY17" fmla="*/ 261257 h 590008"/>
              <a:gd name="connsiteX18" fmla="*/ 51055 w 679973"/>
              <a:gd name="connsiteY18" fmla="*/ 232229 h 590008"/>
              <a:gd name="connsiteX19" fmla="*/ 80083 w 679973"/>
              <a:gd name="connsiteY19" fmla="*/ 188686 h 590008"/>
              <a:gd name="connsiteX20" fmla="*/ 94598 w 679973"/>
              <a:gd name="connsiteY20" fmla="*/ 145143 h 590008"/>
              <a:gd name="connsiteX21" fmla="*/ 152655 w 679973"/>
              <a:gd name="connsiteY21" fmla="*/ 130629 h 590008"/>
              <a:gd name="connsiteX22" fmla="*/ 225226 w 679973"/>
              <a:gd name="connsiteY22" fmla="*/ 145143 h 590008"/>
              <a:gd name="connsiteX23" fmla="*/ 239741 w 679973"/>
              <a:gd name="connsiteY23" fmla="*/ 87086 h 590008"/>
              <a:gd name="connsiteX24" fmla="*/ 268769 w 679973"/>
              <a:gd name="connsiteY24" fmla="*/ 43543 h 590008"/>
              <a:gd name="connsiteX25" fmla="*/ 355855 w 679973"/>
              <a:gd name="connsiteY25" fmla="*/ 14515 h 5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79973" h="590008">
                <a:moveTo>
                  <a:pt x="283283" y="0"/>
                </a:moveTo>
                <a:cubicBezTo>
                  <a:pt x="317150" y="4838"/>
                  <a:pt x="352732" y="2824"/>
                  <a:pt x="384883" y="14515"/>
                </a:cubicBezTo>
                <a:cubicBezTo>
                  <a:pt x="407617" y="22782"/>
                  <a:pt x="419567" y="51824"/>
                  <a:pt x="442941" y="58057"/>
                </a:cubicBezTo>
                <a:cubicBezTo>
                  <a:pt x="494575" y="71826"/>
                  <a:pt x="549379" y="67734"/>
                  <a:pt x="602598" y="72572"/>
                </a:cubicBezTo>
                <a:cubicBezTo>
                  <a:pt x="617112" y="82248"/>
                  <a:pt x="636465" y="87086"/>
                  <a:pt x="646141" y="101600"/>
                </a:cubicBezTo>
                <a:cubicBezTo>
                  <a:pt x="679973" y="152347"/>
                  <a:pt x="647159" y="326192"/>
                  <a:pt x="646141" y="333829"/>
                </a:cubicBezTo>
                <a:cubicBezTo>
                  <a:pt x="644119" y="348994"/>
                  <a:pt x="644076" y="368479"/>
                  <a:pt x="631626" y="377372"/>
                </a:cubicBezTo>
                <a:cubicBezTo>
                  <a:pt x="606727" y="395157"/>
                  <a:pt x="544541" y="406400"/>
                  <a:pt x="544541" y="406400"/>
                </a:cubicBezTo>
                <a:cubicBezTo>
                  <a:pt x="489749" y="515982"/>
                  <a:pt x="510049" y="428155"/>
                  <a:pt x="573569" y="478972"/>
                </a:cubicBezTo>
                <a:cubicBezTo>
                  <a:pt x="585516" y="488530"/>
                  <a:pt x="583245" y="508001"/>
                  <a:pt x="588083" y="522515"/>
                </a:cubicBezTo>
                <a:cubicBezTo>
                  <a:pt x="486843" y="590008"/>
                  <a:pt x="550190" y="560541"/>
                  <a:pt x="326826" y="537029"/>
                </a:cubicBezTo>
                <a:cubicBezTo>
                  <a:pt x="306988" y="534941"/>
                  <a:pt x="287949" y="527995"/>
                  <a:pt x="268769" y="522515"/>
                </a:cubicBezTo>
                <a:cubicBezTo>
                  <a:pt x="228927" y="511131"/>
                  <a:pt x="214868" y="506627"/>
                  <a:pt x="181683" y="478972"/>
                </a:cubicBezTo>
                <a:cubicBezTo>
                  <a:pt x="165914" y="465831"/>
                  <a:pt x="152655" y="449943"/>
                  <a:pt x="138141" y="435429"/>
                </a:cubicBezTo>
                <a:cubicBezTo>
                  <a:pt x="152655" y="425753"/>
                  <a:pt x="181683" y="423844"/>
                  <a:pt x="181683" y="406400"/>
                </a:cubicBezTo>
                <a:cubicBezTo>
                  <a:pt x="181683" y="388956"/>
                  <a:pt x="154081" y="384457"/>
                  <a:pt x="138141" y="377372"/>
                </a:cubicBezTo>
                <a:cubicBezTo>
                  <a:pt x="110179" y="364945"/>
                  <a:pt x="51055" y="348343"/>
                  <a:pt x="51055" y="348343"/>
                </a:cubicBezTo>
                <a:cubicBezTo>
                  <a:pt x="44942" y="339174"/>
                  <a:pt x="0" y="280036"/>
                  <a:pt x="7512" y="261257"/>
                </a:cubicBezTo>
                <a:cubicBezTo>
                  <a:pt x="13991" y="245061"/>
                  <a:pt x="36541" y="241905"/>
                  <a:pt x="51055" y="232229"/>
                </a:cubicBezTo>
                <a:cubicBezTo>
                  <a:pt x="60731" y="217715"/>
                  <a:pt x="72282" y="204288"/>
                  <a:pt x="80083" y="188686"/>
                </a:cubicBezTo>
                <a:cubicBezTo>
                  <a:pt x="86925" y="175002"/>
                  <a:pt x="82651" y="154700"/>
                  <a:pt x="94598" y="145143"/>
                </a:cubicBezTo>
                <a:cubicBezTo>
                  <a:pt x="110175" y="132682"/>
                  <a:pt x="133303" y="135467"/>
                  <a:pt x="152655" y="130629"/>
                </a:cubicBezTo>
                <a:cubicBezTo>
                  <a:pt x="176845" y="135467"/>
                  <a:pt x="203161" y="156175"/>
                  <a:pt x="225226" y="145143"/>
                </a:cubicBezTo>
                <a:cubicBezTo>
                  <a:pt x="243068" y="136222"/>
                  <a:pt x="231883" y="105421"/>
                  <a:pt x="239741" y="87086"/>
                </a:cubicBezTo>
                <a:cubicBezTo>
                  <a:pt x="246613" y="71053"/>
                  <a:pt x="253977" y="52788"/>
                  <a:pt x="268769" y="43543"/>
                </a:cubicBezTo>
                <a:cubicBezTo>
                  <a:pt x="294717" y="27326"/>
                  <a:pt x="355855" y="14515"/>
                  <a:pt x="355855" y="1451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3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ATAUR\Desktop\mach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838200"/>
            <a:ext cx="3603401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Picture 3" descr="C:\Users\ZISAN\Desktop\saotal\va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838200"/>
            <a:ext cx="3537857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" name="Picture 4" descr="C:\Users\ZISAN\Desktop\saotal\man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276600"/>
            <a:ext cx="3505200" cy="1905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Picture 5" descr="C:\Users\ZISAN\Desktop\saotal\sasasa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276600"/>
            <a:ext cx="3505200" cy="1905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4610232" y="110722"/>
            <a:ext cx="30368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খাবার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000" y="612082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এছাড়া তারা মাছ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মাংস,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সবজি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খাবার খায়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0" y="5715001"/>
            <a:ext cx="51816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কোন কোন খাবার খায়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14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91400" y="2829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0" y="518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মাংস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0" y="518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5638801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প্রধান খাবার ভাত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7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hhhh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 l="4762" b="31250"/>
          <a:stretch>
            <a:fillRect/>
          </a:stretch>
        </p:blipFill>
        <p:spPr>
          <a:xfrm>
            <a:off x="6858001" y="762001"/>
            <a:ext cx="2795319" cy="212407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276600" y="5867401"/>
            <a:ext cx="5867400" cy="58477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“নলিতা” বা পাটশাক এঁদের বিশেষ খাবার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25780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একটি বিশেষ খাবার কী বলতে পার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15000" y="1981200"/>
            <a:ext cx="990600" cy="1828800"/>
            <a:chOff x="4191000" y="1981200"/>
            <a:chExt cx="990600" cy="1828800"/>
          </a:xfrm>
          <a:noFill/>
        </p:grpSpPr>
        <p:sp>
          <p:nvSpPr>
            <p:cNvPr id="19" name="Oval 18"/>
            <p:cNvSpPr/>
            <p:nvPr/>
          </p:nvSpPr>
          <p:spPr>
            <a:xfrm>
              <a:off x="4191000" y="1981200"/>
              <a:ext cx="990600" cy="1828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3400" y="2351782"/>
              <a:ext cx="762000" cy="10772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পাট</a:t>
              </a:r>
            </a:p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শাক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 descr="C:\Users\ZISAN\Desktop\saotal\pat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971800"/>
            <a:ext cx="2819400" cy="21336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028" name="Picture 4" descr="C:\Users\ZISAN\Desktop\saotal\pat.jpg"/>
          <p:cNvPicPr>
            <a:picLocks noChangeAspect="1" noChangeArrowheads="1"/>
          </p:cNvPicPr>
          <p:nvPr/>
        </p:nvPicPr>
        <p:blipFill>
          <a:blip r:embed="rId4"/>
          <a:srcRect b="41851"/>
          <a:stretch>
            <a:fillRect/>
          </a:stretch>
        </p:blipFill>
        <p:spPr bwMode="auto">
          <a:xfrm>
            <a:off x="2057400" y="914400"/>
            <a:ext cx="3449468" cy="41148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10232" y="110722"/>
            <a:ext cx="30368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খাবার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23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9408" y="295654"/>
            <a:ext cx="2971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পেশা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257801"/>
            <a:ext cx="7010400" cy="584775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 নারী-পুরুষ সবাই অনেক কাজ করতে পারে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ZISAN\Desktop\saotal\sa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6" y="2362200"/>
            <a:ext cx="31337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C:\Users\ZISAN\Desktop\saotal\s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510" y="2362200"/>
            <a:ext cx="330269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C:\Users\ZISAN\Desktop\saotal\s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57200"/>
            <a:ext cx="1985682" cy="187536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101" name="Picture 5" descr="C:\Users\ZISAN\Desktop\saotal\sa3.jpg"/>
          <p:cNvPicPr>
            <a:picLocks noChangeAspect="1" noChangeArrowheads="1"/>
          </p:cNvPicPr>
          <p:nvPr/>
        </p:nvPicPr>
        <p:blipFill>
          <a:blip r:embed="rId5"/>
          <a:srcRect t="3333" r="63215"/>
          <a:stretch>
            <a:fillRect/>
          </a:stretch>
        </p:blipFill>
        <p:spPr bwMode="auto">
          <a:xfrm>
            <a:off x="5410200" y="2362200"/>
            <a:ext cx="16002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28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669</Words>
  <Application>Microsoft Office PowerPoint</Application>
  <PresentationFormat>Widescreen</PresentationFormat>
  <Paragraphs>156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135</cp:revision>
  <dcterms:created xsi:type="dcterms:W3CDTF">2019-11-01T16:25:23Z</dcterms:created>
  <dcterms:modified xsi:type="dcterms:W3CDTF">2021-08-17T15:06:31Z</dcterms:modified>
</cp:coreProperties>
</file>