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83" r:id="rId7"/>
    <p:sldId id="280" r:id="rId8"/>
    <p:sldId id="281" r:id="rId9"/>
    <p:sldId id="282" r:id="rId10"/>
    <p:sldId id="279" r:id="rId11"/>
    <p:sldId id="273" r:id="rId12"/>
    <p:sldId id="266" r:id="rId13"/>
    <p:sldId id="277" r:id="rId14"/>
    <p:sldId id="278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299C9-9299-4689-B74B-35179D9C8AC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F6E3-D1C3-48C8-8341-BE186E12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F6E3-D1C3-48C8-8341-BE186E12EC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1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FB2F1-25A1-4BF5-BAE0-1118E8E2495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3818-D04B-49D3-8ADF-CE814968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36853" y="2570870"/>
            <a:ext cx="5106572" cy="1716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51772" y="2136337"/>
            <a:ext cx="414090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76137" y="1512181"/>
            <a:ext cx="172898" cy="4032490"/>
            <a:chOff x="6676137" y="1512181"/>
            <a:chExt cx="172898" cy="403249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76137" y="15121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28537" y="16645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01" y="1664581"/>
            <a:ext cx="5143973" cy="35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97983" y="4466042"/>
            <a:ext cx="5403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নাও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70" y="1307491"/>
            <a:ext cx="8013724" cy="315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1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1" y="2259187"/>
            <a:ext cx="1875204" cy="125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07" y="2264009"/>
            <a:ext cx="1958572" cy="128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165" y="2264173"/>
            <a:ext cx="1908456" cy="1289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087" y="2264957"/>
            <a:ext cx="1898370" cy="130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3332" y="2277620"/>
            <a:ext cx="1859890" cy="123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367302" y="3545731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তবলা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1884" y="3553441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থালা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7938" y="3538022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দই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6666" y="3538022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ধামা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4606" y="250876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41963" y="174811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কাজ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05760" y="3536891"/>
            <a:ext cx="319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নাও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9038763" y="250876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কাজ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0620" y="2367171"/>
            <a:ext cx="9302180" cy="2123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ত,থ,দ,ধ,ন</a:t>
            </a:r>
            <a:r>
              <a:rPr lang="en-US" sz="66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বর্ণগুলো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শুদ্ধ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বলবে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0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908" y="1277817"/>
            <a:ext cx="1125974" cy="755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672" y="2283928"/>
            <a:ext cx="1126474" cy="801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177" y="3316056"/>
            <a:ext cx="1147285" cy="81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178" y="4364289"/>
            <a:ext cx="1147284" cy="752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445" y="5395025"/>
            <a:ext cx="1072701" cy="74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82305" y="250876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কাজ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1727" y="2234489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endParaRPr lang="en-US" sz="4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1727" y="3285576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endParaRPr lang="en-US" sz="4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1727" y="1183402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endParaRPr lang="en-US" sz="4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1727" y="4336663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endParaRPr lang="en-US" sz="4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1488" y="244753"/>
            <a:ext cx="512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44410" y="2663748"/>
            <a:ext cx="2340383" cy="20429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09244" y="1557697"/>
            <a:ext cx="2477331" cy="3194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04348" y="3701074"/>
            <a:ext cx="2359309" cy="2052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399452" y="3659872"/>
            <a:ext cx="2385341" cy="2093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441727" y="5387750"/>
            <a:ext cx="319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4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27067" y="1587312"/>
            <a:ext cx="2357726" cy="103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868" y="1118902"/>
            <a:ext cx="3334285" cy="4359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32" y="1118902"/>
            <a:ext cx="3342621" cy="4359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11721" y="250876"/>
            <a:ext cx="34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পাঠ্যবই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3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4606" y="242087"/>
            <a:ext cx="34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61965" y="1057841"/>
            <a:ext cx="221876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2586" y="2274838"/>
            <a:ext cx="835510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ত,থ,দ,ধ,ন</a:t>
            </a:r>
            <a:r>
              <a:rPr lang="en-US" sz="72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বর্ণগুলো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72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7200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5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4606" y="242087"/>
            <a:ext cx="348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66129" y="1057841"/>
            <a:ext cx="2864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8563" y="1995776"/>
            <a:ext cx="3305737" cy="3463729"/>
            <a:chOff x="1237129" y="1653988"/>
            <a:chExt cx="3254189" cy="3455894"/>
          </a:xfrm>
        </p:grpSpPr>
        <p:sp>
          <p:nvSpPr>
            <p:cNvPr id="11" name="Rectangle 10"/>
            <p:cNvSpPr/>
            <p:nvPr/>
          </p:nvSpPr>
          <p:spPr>
            <a:xfrm>
              <a:off x="1499347" y="3200400"/>
              <a:ext cx="2729753" cy="19094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237129" y="1653988"/>
              <a:ext cx="3254189" cy="157330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7400" y="4074459"/>
              <a:ext cx="470647" cy="1035423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04794" y="3415553"/>
              <a:ext cx="470647" cy="59167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26782" y="2581888"/>
            <a:ext cx="7054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ত,থ,দ,ধ,ন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জিনিস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আসবে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4253" y="5459505"/>
            <a:ext cx="2967598" cy="4571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42087"/>
              <a:ext cx="11791071" cy="6341595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7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4" y="250875"/>
            <a:ext cx="5950700" cy="6334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5305" y="249969"/>
            <a:ext cx="5840369" cy="6334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4018" y="627429"/>
            <a:ext cx="80236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115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25629" y="2292098"/>
            <a:ext cx="4047171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সালমা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আকতার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লিপি</a:t>
            </a:r>
            <a:endParaRPr lang="en-US" sz="36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চরউরিয়া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সঃপ্রাঃবিঃ</a:t>
            </a:r>
            <a:endParaRPr lang="en-US" sz="36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সদর,নোয়াখালী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6812" y="457238"/>
            <a:ext cx="34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39856" y="1430015"/>
            <a:ext cx="172898" cy="4032490"/>
            <a:chOff x="6676137" y="1512181"/>
            <a:chExt cx="172898" cy="403249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76137" y="15121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28537" y="16645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lowchart: Decision 10"/>
          <p:cNvSpPr/>
          <p:nvPr/>
        </p:nvSpPr>
        <p:spPr>
          <a:xfrm>
            <a:off x="3993022" y="934362"/>
            <a:ext cx="3818965" cy="107577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7" r="30565"/>
          <a:stretch/>
        </p:blipFill>
        <p:spPr bwMode="auto">
          <a:xfrm>
            <a:off x="2019366" y="2292098"/>
            <a:ext cx="2420938" cy="242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50876"/>
              <a:ext cx="11791071" cy="6332806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93023" y="739626"/>
            <a:ext cx="34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3926541" y="1278380"/>
            <a:ext cx="3818965" cy="107577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1869" y="2265203"/>
            <a:ext cx="4615306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শ্রেণি-প্রথম</a:t>
            </a:r>
            <a:endParaRPr lang="en-US" sz="4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endParaRPr lang="en-US" sz="48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পাঠঃবর্ণ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শিখি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8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-ন</a:t>
            </a:r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3966" y="1636833"/>
            <a:ext cx="244614" cy="4036973"/>
            <a:chOff x="6564080" y="1512181"/>
            <a:chExt cx="244614" cy="403697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76137" y="15121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8196" y="1664581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64080" y="1669064"/>
              <a:ext cx="20498" cy="38800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১ম শ্রেণীর বাংলা বই ২০২১ pdf | Class One Bangla Book Pdf Download |প্রথম  শ্রেণীর বাংলা বই 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70" y="2256613"/>
            <a:ext cx="2077383" cy="264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86518" y="739626"/>
            <a:ext cx="3818965" cy="646331"/>
            <a:chOff x="4141694" y="739626"/>
            <a:chExt cx="3818965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আজকের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পাঠ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2295" y="1851645"/>
            <a:ext cx="95474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ত,থ,দ,ধ,ন</a:t>
            </a:r>
            <a:endParaRPr lang="en-US" sz="287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9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86518" y="696762"/>
            <a:ext cx="3818965" cy="769441"/>
            <a:chOff x="4141694" y="696762"/>
            <a:chExt cx="3818965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4309782" y="696762"/>
              <a:ext cx="34827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শিখনফল</a:t>
              </a:r>
              <a:endParaRPr lang="en-US" sz="4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1485" y="2063497"/>
            <a:ext cx="10717307" cy="347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b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১.১.১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বর্ণমালার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ধ্বনি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শুদ্ধভাবে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১.১.৩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বর্ণমালার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ধ্বনি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মনোযোগ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শুনবে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201705"/>
              <a:ext cx="11791071" cy="6414247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0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37329" y="4466042"/>
            <a:ext cx="652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তবলা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বাজাই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থালা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সাজাই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69" y="1307490"/>
            <a:ext cx="8037971" cy="315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7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97983" y="4466042"/>
            <a:ext cx="5403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আনি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ধামা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টানি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70" y="1307491"/>
            <a:ext cx="8037971" cy="315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7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97983" y="4466042"/>
            <a:ext cx="5403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নাও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70" y="1307491"/>
            <a:ext cx="8013724" cy="315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0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94604" y="174811"/>
              <a:ext cx="11791071" cy="6494929"/>
            </a:xfrm>
            <a:prstGeom prst="frame">
              <a:avLst>
                <a:gd name="adj1" fmla="val 3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18" y="390004"/>
            <a:ext cx="3818965" cy="646331"/>
            <a:chOff x="4141694" y="739626"/>
            <a:chExt cx="381896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309782" y="739626"/>
              <a:ext cx="3482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ছবির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আলোচনা</a:t>
              </a:r>
              <a:r>
                <a:rPr lang="en-US" sz="3600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41694" y="1278380"/>
              <a:ext cx="3818965" cy="10757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97983" y="4466042"/>
            <a:ext cx="5403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নাও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70" y="1307491"/>
            <a:ext cx="8013724" cy="315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0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143</Words>
  <Application>Microsoft Office PowerPoint</Application>
  <PresentationFormat>Widescreen</PresentationFormat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2021-08-15T04:10:29Z</dcterms:created>
  <dcterms:modified xsi:type="dcterms:W3CDTF">2021-08-16T08:40:19Z</dcterms:modified>
</cp:coreProperties>
</file>