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74" r:id="rId8"/>
    <p:sldId id="275" r:id="rId9"/>
    <p:sldId id="276" r:id="rId10"/>
    <p:sldId id="279" r:id="rId11"/>
    <p:sldId id="273" r:id="rId12"/>
    <p:sldId id="266" r:id="rId13"/>
    <p:sldId id="277" r:id="rId14"/>
    <p:sldId id="278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299C9-9299-4689-B74B-35179D9C8AC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F6E3-D1C3-48C8-8341-BE186E12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F6E3-D1C3-48C8-8341-BE186E12EC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1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9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5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2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36853" y="2570870"/>
            <a:ext cx="5106572" cy="1716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51772" y="2136337"/>
            <a:ext cx="4140902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76137" y="1512181"/>
            <a:ext cx="172898" cy="4032490"/>
            <a:chOff x="6676137" y="1512181"/>
            <a:chExt cx="172898" cy="403249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76137" y="15121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828537" y="16645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99726" y="5401317"/>
            <a:ext cx="11710787" cy="1196757"/>
            <a:chOff x="199726" y="5468552"/>
            <a:chExt cx="11710787" cy="119675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6" y="283257"/>
            <a:ext cx="3810000" cy="2162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0" y="2426515"/>
            <a:ext cx="3804211" cy="2162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11" y="3537803"/>
            <a:ext cx="3810000" cy="2162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48" y="1215464"/>
            <a:ext cx="3810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9726" y="5468552"/>
            <a:ext cx="11710787" cy="1196757"/>
            <a:chOff x="199726" y="5468552"/>
            <a:chExt cx="11710787" cy="11967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6118" y="390004"/>
            <a:ext cx="3818965" cy="646331"/>
            <a:chOff x="4141694" y="739626"/>
            <a:chExt cx="381896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ছবির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আলোচনা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97983" y="4466042"/>
            <a:ext cx="5403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চরণ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ফেলে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মাঠে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770" y="1307491"/>
            <a:ext cx="7956983" cy="3061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1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208" y="2259188"/>
            <a:ext cx="1859890" cy="1294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46" y="2269575"/>
            <a:ext cx="1876613" cy="1283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041" y="2251542"/>
            <a:ext cx="1908456" cy="1273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925" y="2264174"/>
            <a:ext cx="1955730" cy="1296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02" y="2277621"/>
            <a:ext cx="1852368" cy="1239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367302" y="3545731"/>
            <a:ext cx="319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টগর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1884" y="3553441"/>
            <a:ext cx="319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ঠোঙা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7938" y="3538022"/>
            <a:ext cx="319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ডাব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6666" y="3538022"/>
            <a:ext cx="319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ঢাক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4606" y="250876"/>
            <a:ext cx="34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41963" y="174811"/>
            <a:ext cx="34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কাজ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9726" y="5468552"/>
            <a:ext cx="11710787" cy="1196757"/>
            <a:chOff x="199726" y="5468552"/>
            <a:chExt cx="11710787" cy="11967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9305760" y="3536891"/>
            <a:ext cx="319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চরণ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9038763" y="250876"/>
            <a:ext cx="34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কাজ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0620" y="2367171"/>
            <a:ext cx="9302180" cy="2123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ট,ঠ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,ড,ঢ,ণ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বর্ণগুলো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শুদ্ধ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স্পষ্ট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উচ্চারণে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বলবে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6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4604" y="5396079"/>
            <a:ext cx="11710787" cy="1196757"/>
            <a:chOff x="199726" y="5468552"/>
            <a:chExt cx="11710787" cy="11967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0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96" y="5391573"/>
            <a:ext cx="1045744" cy="727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907" y="4355607"/>
            <a:ext cx="1167314" cy="798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177" y="3337759"/>
            <a:ext cx="1147308" cy="76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671" y="2318456"/>
            <a:ext cx="1126474" cy="747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891" y="1281706"/>
            <a:ext cx="1122991" cy="751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82305" y="250876"/>
            <a:ext cx="34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কাজ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1727" y="2234489"/>
            <a:ext cx="319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endParaRPr lang="en-US" sz="4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1727" y="3285576"/>
            <a:ext cx="319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endParaRPr lang="en-US" sz="4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1727" y="1183402"/>
            <a:ext cx="319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1727" y="4336663"/>
            <a:ext cx="319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endParaRPr lang="en-US" sz="4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1488" y="244753"/>
            <a:ext cx="512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মিল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44410" y="2663748"/>
            <a:ext cx="2340383" cy="20429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09244" y="1557697"/>
            <a:ext cx="2477331" cy="3194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04348" y="3701074"/>
            <a:ext cx="2359309" cy="2052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399452" y="3659872"/>
            <a:ext cx="2385341" cy="20936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441727" y="5387750"/>
            <a:ext cx="319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endParaRPr lang="en-US" sz="4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427067" y="1587312"/>
            <a:ext cx="2357726" cy="1030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1721" y="250876"/>
            <a:ext cx="34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পাঠ্যবই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9726" y="5397112"/>
            <a:ext cx="11710787" cy="1196757"/>
            <a:chOff x="199726" y="5468552"/>
            <a:chExt cx="11710787" cy="11967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332" y="1118901"/>
            <a:ext cx="3336244" cy="4351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868" y="1110581"/>
            <a:ext cx="3327924" cy="4367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3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4606" y="242087"/>
            <a:ext cx="3482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61965" y="1057841"/>
            <a:ext cx="221876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2586" y="2274838"/>
            <a:ext cx="835510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ট,ঠ,ড,ঢ,ণ</a:t>
            </a:r>
            <a:r>
              <a:rPr lang="en-US" sz="72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বর্ণগুলো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7200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726" y="5397112"/>
            <a:ext cx="11710787" cy="1196757"/>
            <a:chOff x="199726" y="5468552"/>
            <a:chExt cx="11710787" cy="11967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5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54606" y="242087"/>
            <a:ext cx="3482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66129" y="1057841"/>
            <a:ext cx="28642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18563" y="1995776"/>
            <a:ext cx="3305737" cy="3463729"/>
            <a:chOff x="1237129" y="1653988"/>
            <a:chExt cx="3254189" cy="3455894"/>
          </a:xfrm>
        </p:grpSpPr>
        <p:sp>
          <p:nvSpPr>
            <p:cNvPr id="11" name="Rectangle 10"/>
            <p:cNvSpPr/>
            <p:nvPr/>
          </p:nvSpPr>
          <p:spPr>
            <a:xfrm>
              <a:off x="1499347" y="3200400"/>
              <a:ext cx="2729753" cy="190948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237129" y="1653988"/>
              <a:ext cx="3254189" cy="157330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57400" y="4074459"/>
              <a:ext cx="470647" cy="1035423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04794" y="3415553"/>
              <a:ext cx="470647" cy="59167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26782" y="2581888"/>
            <a:ext cx="7054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ট,ঠ,ড,ঢ,ণ</a:t>
            </a:r>
            <a:r>
              <a:rPr lang="en-US" sz="54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বাড়িতে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জিনিস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আসবে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4253" y="5459505"/>
            <a:ext cx="2967598" cy="4571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9726" y="5397112"/>
            <a:ext cx="11710787" cy="1196757"/>
            <a:chOff x="199726" y="5468552"/>
            <a:chExt cx="11710787" cy="119675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42087"/>
              <a:ext cx="11791071" cy="6341595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7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" y="265166"/>
            <a:ext cx="11791072" cy="6315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4018" y="4150558"/>
            <a:ext cx="80236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115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115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9726" y="5411400"/>
            <a:ext cx="11710787" cy="1196757"/>
            <a:chOff x="199726" y="5468552"/>
            <a:chExt cx="11710787" cy="11967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2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25629" y="2292098"/>
            <a:ext cx="4047171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সালমা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আকতার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লিপি</a:t>
            </a:r>
            <a:endParaRPr lang="en-US" sz="36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চরউরিয়া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সঃপ্রাঃবিঃ</a:t>
            </a:r>
            <a:endParaRPr lang="en-US" sz="36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সদর,নোয়াখালী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6812" y="457238"/>
            <a:ext cx="348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39856" y="1430015"/>
            <a:ext cx="172898" cy="4032490"/>
            <a:chOff x="6676137" y="1512181"/>
            <a:chExt cx="172898" cy="403249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76137" y="15121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28537" y="16645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lowchart: Decision 10"/>
          <p:cNvSpPr/>
          <p:nvPr/>
        </p:nvSpPr>
        <p:spPr>
          <a:xfrm>
            <a:off x="3993022" y="934362"/>
            <a:ext cx="3818965" cy="107577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o description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7" r="30565"/>
          <a:stretch/>
        </p:blipFill>
        <p:spPr bwMode="auto">
          <a:xfrm>
            <a:off x="2019366" y="2292098"/>
            <a:ext cx="2420938" cy="242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99726" y="5468552"/>
            <a:ext cx="11710787" cy="1196757"/>
            <a:chOff x="199726" y="5468552"/>
            <a:chExt cx="11710787" cy="119675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59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93023" y="739626"/>
            <a:ext cx="348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Flowchart: Decision 1"/>
          <p:cNvSpPr/>
          <p:nvPr/>
        </p:nvSpPr>
        <p:spPr>
          <a:xfrm>
            <a:off x="3926541" y="1278380"/>
            <a:ext cx="3818965" cy="107577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71869" y="2265203"/>
            <a:ext cx="4615306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শ্রেণি-প্রথম</a:t>
            </a:r>
            <a:endParaRPr lang="en-US" sz="4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endParaRPr lang="en-US" sz="48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পাঠঃবর্ণ</a:t>
            </a:r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শিখি</a:t>
            </a:r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8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48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-ণ</a:t>
            </a:r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23966" y="1636833"/>
            <a:ext cx="244614" cy="4036973"/>
            <a:chOff x="6564080" y="1512181"/>
            <a:chExt cx="244614" cy="403697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76137" y="15121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88196" y="16645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64080" y="1669064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১ম শ্রেণীর বাংলা বই ২০২১ pdf | Class One Bangla Book Pdf Download |প্রথম  শ্রেণীর বাংলা বই 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70" y="2256613"/>
            <a:ext cx="2077383" cy="2640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99726" y="5468552"/>
            <a:ext cx="11710787" cy="1196757"/>
            <a:chOff x="199726" y="5468552"/>
            <a:chExt cx="11710787" cy="119675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1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86518" y="739626"/>
            <a:ext cx="3818965" cy="646331"/>
            <a:chOff x="4141694" y="739626"/>
            <a:chExt cx="3818965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আজকের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পাঠ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9" name="Flowchart: Decision 8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22295" y="1851645"/>
            <a:ext cx="95474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1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,ঠ,ড,ঢ,ণ</a:t>
            </a:r>
            <a:endParaRPr lang="en-US" sz="16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9726" y="5467421"/>
            <a:ext cx="11710787" cy="1189255"/>
            <a:chOff x="199726" y="5467421"/>
            <a:chExt cx="11710787" cy="11892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67421"/>
              <a:ext cx="2100562" cy="11693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9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86518" y="696762"/>
            <a:ext cx="3818965" cy="769441"/>
            <a:chOff x="4141694" y="696762"/>
            <a:chExt cx="3818965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4309782" y="696762"/>
              <a:ext cx="34827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শিখনফল</a:t>
              </a:r>
              <a:endParaRPr lang="en-US" sz="4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4" name="Flowchart: Decision 13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1485" y="2063497"/>
            <a:ext cx="10717307" cy="3477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b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১.১.১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বর্ণমালার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ধ্বনি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স্পষ্ট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শুদ্ধভাবে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১.১.৩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বর্ণমালার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ধ্বনি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মনোযোগ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শুনবে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রাখবে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726" y="5411400"/>
            <a:ext cx="11710787" cy="1196757"/>
            <a:chOff x="199726" y="5468552"/>
            <a:chExt cx="11710787" cy="11967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01705"/>
              <a:ext cx="11791071" cy="6414247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0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86118" y="390004"/>
            <a:ext cx="3818965" cy="646331"/>
            <a:chOff x="4141694" y="739626"/>
            <a:chExt cx="381896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ছবির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আলোচনা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5901880" y="3301253"/>
            <a:ext cx="1225061" cy="255494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51173" y="2967335"/>
            <a:ext cx="3482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গর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তুলি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9726" y="5468552"/>
            <a:ext cx="11710787" cy="1196757"/>
            <a:chOff x="199726" y="5468552"/>
            <a:chExt cx="11710787" cy="11967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05" y="1582574"/>
            <a:ext cx="4512925" cy="3419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8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6118" y="390004"/>
            <a:ext cx="3818965" cy="646331"/>
            <a:chOff x="4141694" y="739626"/>
            <a:chExt cx="381896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ছবির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আলোচনা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5901880" y="3301253"/>
            <a:ext cx="1225061" cy="255494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51173" y="2967335"/>
            <a:ext cx="3482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ঠো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ঙা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খুলি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9726" y="5468552"/>
            <a:ext cx="11710787" cy="1196757"/>
            <a:chOff x="199726" y="5468552"/>
            <a:chExt cx="11710787" cy="11967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92" y="1748162"/>
            <a:ext cx="4312220" cy="3281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2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6118" y="390004"/>
            <a:ext cx="3818965" cy="646331"/>
            <a:chOff x="4141694" y="739626"/>
            <a:chExt cx="381896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ছবির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আলোচনা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5901880" y="3301253"/>
            <a:ext cx="1225061" cy="255494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51173" y="2967335"/>
            <a:ext cx="3482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9726" y="5468552"/>
            <a:ext cx="11710787" cy="1196757"/>
            <a:chOff x="199726" y="5468552"/>
            <a:chExt cx="11710787" cy="11967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48" y="1777695"/>
            <a:ext cx="4277911" cy="327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49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6118" y="390004"/>
            <a:ext cx="3818965" cy="646331"/>
            <a:chOff x="4141694" y="739626"/>
            <a:chExt cx="381896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ছবির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আলোচনা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5901880" y="3301253"/>
            <a:ext cx="1225061" cy="255494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51173" y="2967335"/>
            <a:ext cx="3482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ঢ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বাজাই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9726" y="5468552"/>
            <a:ext cx="11710787" cy="1196757"/>
            <a:chOff x="199726" y="5468552"/>
            <a:chExt cx="11710787" cy="11967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6" y="5495997"/>
              <a:ext cx="2100562" cy="11693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771" y="5468552"/>
              <a:ext cx="2100562" cy="11693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6" y="5469683"/>
              <a:ext cx="2100562" cy="11693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861" y="5485102"/>
              <a:ext cx="2100562" cy="11693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906" y="5486233"/>
              <a:ext cx="2100562" cy="11693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51" y="5487364"/>
              <a:ext cx="2100562" cy="116931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521" y="1762160"/>
            <a:ext cx="4311420" cy="3267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2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132</Words>
  <Application>Microsoft Office PowerPoint</Application>
  <PresentationFormat>Widescreen</PresentationFormat>
  <Paragraphs>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2021-08-15T04:10:29Z</dcterms:created>
  <dcterms:modified xsi:type="dcterms:W3CDTF">2021-08-16T08:27:25Z</dcterms:modified>
</cp:coreProperties>
</file>