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2"/>
  </p:notesMasterIdLst>
  <p:sldIdLst>
    <p:sldId id="279" r:id="rId2"/>
    <p:sldId id="276" r:id="rId3"/>
    <p:sldId id="284" r:id="rId4"/>
    <p:sldId id="286" r:id="rId5"/>
    <p:sldId id="262" r:id="rId6"/>
    <p:sldId id="263" r:id="rId7"/>
    <p:sldId id="282" r:id="rId8"/>
    <p:sldId id="27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3300"/>
    <a:srgbClr val="220000"/>
    <a:srgbClr val="22B4B4"/>
    <a:srgbClr val="009999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57D60-56BA-4E19-AB17-3C3C92779116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5D5FB-F85C-43FC-A200-B045D4694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5D5FB-F85C-43FC-A200-B045D46940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14400"/>
            <a:ext cx="80772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Welcome to my class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download (17)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828800"/>
            <a:ext cx="8077200" cy="4572000"/>
          </a:xfrm>
          <a:prstGeom prst="rect">
            <a:avLst/>
          </a:prstGeom>
          <a:ln w="38100">
            <a:solidFill>
              <a:srgbClr val="990033"/>
            </a:solidFill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6).jfif"/>
          <p:cNvPicPr>
            <a:picLocks noChangeAspect="1"/>
          </p:cNvPicPr>
          <p:nvPr/>
        </p:nvPicPr>
        <p:blipFill>
          <a:blip r:embed="rId2"/>
          <a:srcRect b="12000"/>
          <a:stretch>
            <a:fillRect/>
          </a:stretch>
        </p:blipFill>
        <p:spPr>
          <a:xfrm>
            <a:off x="1828800" y="1828800"/>
            <a:ext cx="5562600" cy="3048001"/>
          </a:xfrm>
          <a:prstGeom prst="rect">
            <a:avLst/>
          </a:prstGeom>
          <a:solidFill>
            <a:schemeClr val="tx1"/>
          </a:solidFill>
          <a:ln w="38100">
            <a:solidFill>
              <a:srgbClr val="009999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828800" y="990600"/>
            <a:ext cx="5562600" cy="707886"/>
          </a:xfrm>
          <a:prstGeom prst="rect">
            <a:avLst/>
          </a:prstGeom>
          <a:solidFill>
            <a:srgbClr val="CCFFCC"/>
          </a:solidFill>
          <a:ln w="38100">
            <a:solidFill>
              <a:srgbClr val="22B4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400" y="5105400"/>
            <a:ext cx="8839200" cy="1752600"/>
            <a:chOff x="-76840" y="5105400"/>
            <a:chExt cx="9220840" cy="1752600"/>
          </a:xfrm>
        </p:grpSpPr>
        <p:pic>
          <p:nvPicPr>
            <p:cNvPr id="6" name="Picture 5" descr="images (14).jf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76840" y="5112327"/>
              <a:ext cx="2438400" cy="1745673"/>
            </a:xfrm>
            <a:prstGeom prst="rect">
              <a:avLst/>
            </a:prstGeom>
          </p:spPr>
        </p:pic>
        <p:pic>
          <p:nvPicPr>
            <p:cNvPr id="7" name="Picture 6" descr="images (14).jf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82051" y="5105400"/>
              <a:ext cx="2438400" cy="1752600"/>
            </a:xfrm>
            <a:prstGeom prst="rect">
              <a:avLst/>
            </a:prstGeom>
          </p:spPr>
        </p:pic>
        <p:pic>
          <p:nvPicPr>
            <p:cNvPr id="8" name="Picture 7" descr="images (14).jf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101" y="5105400"/>
              <a:ext cx="2438400" cy="1752600"/>
            </a:xfrm>
            <a:prstGeom prst="rect">
              <a:avLst/>
            </a:prstGeom>
          </p:spPr>
        </p:pic>
        <p:pic>
          <p:nvPicPr>
            <p:cNvPr id="9" name="Picture 8" descr="images (14).jf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05600" y="5105400"/>
              <a:ext cx="2438400" cy="17526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orizontal Scroll 13"/>
          <p:cNvSpPr/>
          <p:nvPr/>
        </p:nvSpPr>
        <p:spPr>
          <a:xfrm>
            <a:off x="533400" y="609600"/>
            <a:ext cx="8077200" cy="44958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Identity of  Teacher</a:t>
            </a:r>
          </a:p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Fatema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Khatun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Head Teacher</a:t>
            </a:r>
            <a:endParaRPr lang="en-US" sz="3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Hatisha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Government Primary School </a:t>
            </a:r>
          </a:p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Kaharole,Dinajpur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1" name="Picture 40" descr="images (14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81575"/>
            <a:ext cx="2438400" cy="1876425"/>
          </a:xfrm>
          <a:prstGeom prst="rect">
            <a:avLst/>
          </a:prstGeom>
        </p:spPr>
      </p:pic>
      <p:pic>
        <p:nvPicPr>
          <p:cNvPr id="42" name="Picture 41" descr="images (14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981575"/>
            <a:ext cx="2438400" cy="1876425"/>
          </a:xfrm>
          <a:prstGeom prst="rect">
            <a:avLst/>
          </a:prstGeom>
        </p:spPr>
      </p:pic>
      <p:pic>
        <p:nvPicPr>
          <p:cNvPr id="43" name="Picture 42" descr="images (14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981575"/>
            <a:ext cx="2438400" cy="1876425"/>
          </a:xfrm>
          <a:prstGeom prst="rect">
            <a:avLst/>
          </a:prstGeom>
        </p:spPr>
      </p:pic>
      <p:pic>
        <p:nvPicPr>
          <p:cNvPr id="44" name="Picture 43" descr="images (14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4981575"/>
            <a:ext cx="2438400" cy="18764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81575"/>
            <a:ext cx="2438400" cy="1876425"/>
          </a:xfrm>
          <a:prstGeom prst="rect">
            <a:avLst/>
          </a:prstGeom>
        </p:spPr>
      </p:pic>
      <p:pic>
        <p:nvPicPr>
          <p:cNvPr id="4" name="Picture 3" descr="images (1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981575"/>
            <a:ext cx="2438400" cy="1876425"/>
          </a:xfrm>
          <a:prstGeom prst="rect">
            <a:avLst/>
          </a:prstGeom>
        </p:spPr>
      </p:pic>
      <p:pic>
        <p:nvPicPr>
          <p:cNvPr id="5" name="Picture 4" descr="images (1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4981575"/>
            <a:ext cx="2438400" cy="1876425"/>
          </a:xfrm>
          <a:prstGeom prst="rect">
            <a:avLst/>
          </a:prstGeom>
        </p:spPr>
      </p:pic>
      <p:pic>
        <p:nvPicPr>
          <p:cNvPr id="6" name="Picture 5" descr="images (1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4981575"/>
            <a:ext cx="2438400" cy="1876425"/>
          </a:xfrm>
          <a:prstGeom prst="rect">
            <a:avLst/>
          </a:prstGeom>
        </p:spPr>
      </p:pic>
      <p:sp>
        <p:nvSpPr>
          <p:cNvPr id="14" name="Horizontal Scroll 13"/>
          <p:cNvSpPr/>
          <p:nvPr/>
        </p:nvSpPr>
        <p:spPr>
          <a:xfrm>
            <a:off x="228600" y="457200"/>
            <a:ext cx="8686800" cy="48768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 smtClean="0">
              <a:solidFill>
                <a:srgbClr val="22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solidFill>
                  <a:srgbClr val="220000"/>
                </a:solidFill>
                <a:latin typeface="Times New Roman" pitchFamily="18" charset="0"/>
                <a:cs typeface="Times New Roman" pitchFamily="18" charset="0"/>
              </a:rPr>
              <a:t>Class:Five</a:t>
            </a:r>
            <a:endParaRPr lang="en-US" sz="3600" dirty="0" smtClean="0">
              <a:solidFill>
                <a:srgbClr val="22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solidFill>
                  <a:srgbClr val="220000"/>
                </a:solidFill>
                <a:latin typeface="Times New Roman" pitchFamily="18" charset="0"/>
                <a:cs typeface="Times New Roman" pitchFamily="18" charset="0"/>
              </a:rPr>
              <a:t>Sub:English</a:t>
            </a:r>
            <a:endParaRPr lang="en-US" sz="3600" dirty="0" smtClean="0">
              <a:solidFill>
                <a:srgbClr val="22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220000"/>
                </a:solidFill>
                <a:latin typeface="Times New Roman" pitchFamily="18" charset="0"/>
                <a:cs typeface="Times New Roman" pitchFamily="18" charset="0"/>
              </a:rPr>
              <a:t>Lesson unit : Form Fill  up (For question no : 13</a:t>
            </a:r>
          </a:p>
          <a:p>
            <a:r>
              <a:rPr lang="en-US" sz="3600" dirty="0" smtClean="0">
                <a:solidFill>
                  <a:srgbClr val="220000"/>
                </a:solidFill>
                <a:latin typeface="Times New Roman" pitchFamily="18" charset="0"/>
                <a:cs typeface="Times New Roman" pitchFamily="18" charset="0"/>
              </a:rPr>
              <a:t>Time : 40  Minutes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0" y="1295400"/>
            <a:ext cx="4249881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Identity of  Lesson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0" y="5562600"/>
            <a:ext cx="9144000" cy="1295400"/>
            <a:chOff x="0" y="5562600"/>
            <a:chExt cx="9144000" cy="1295400"/>
          </a:xfrm>
        </p:grpSpPr>
        <p:pic>
          <p:nvPicPr>
            <p:cNvPr id="6" name="Picture 5" descr="images (14)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562600"/>
              <a:ext cx="2438400" cy="1295400"/>
            </a:xfrm>
            <a:prstGeom prst="rect">
              <a:avLst/>
            </a:prstGeom>
          </p:spPr>
        </p:pic>
        <p:pic>
          <p:nvPicPr>
            <p:cNvPr id="7" name="Picture 6" descr="images (14)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562600"/>
              <a:ext cx="2438400" cy="1295400"/>
            </a:xfrm>
            <a:prstGeom prst="rect">
              <a:avLst/>
            </a:prstGeom>
          </p:spPr>
        </p:pic>
        <p:pic>
          <p:nvPicPr>
            <p:cNvPr id="8" name="Picture 7" descr="images (14)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8400" y="5562600"/>
              <a:ext cx="2438400" cy="1295400"/>
            </a:xfrm>
            <a:prstGeom prst="rect">
              <a:avLst/>
            </a:prstGeom>
          </p:spPr>
        </p:pic>
        <p:pic>
          <p:nvPicPr>
            <p:cNvPr id="9" name="Picture 8" descr="images (14)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562600"/>
              <a:ext cx="2438400" cy="129540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304800" y="1371600"/>
            <a:ext cx="8534400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u="sng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Learning Outcomes:</a:t>
            </a:r>
          </a:p>
          <a:p>
            <a:endParaRPr lang="en-US" sz="40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the lesson students will be able to-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4.2.1 understand and enjoy simple texts.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4.1.1 Fill in simple form about oneself and others.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2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838201"/>
            <a:ext cx="3809999" cy="2438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 descr="images (49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505200"/>
            <a:ext cx="3763297" cy="2286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 descr="images (43)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3505200"/>
            <a:ext cx="3810000" cy="2286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 descr="images (41)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838200"/>
            <a:ext cx="3733800" cy="2438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33400" y="6019800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are they doing?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15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905000"/>
            <a:ext cx="4087138" cy="2514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 descr="download (12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05000"/>
            <a:ext cx="4038600" cy="2514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81000" y="990600"/>
            <a:ext cx="84582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Look at the pictures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648200"/>
            <a:ext cx="4114800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are they doing ?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5562600"/>
            <a:ext cx="9144000" cy="1295400"/>
            <a:chOff x="0" y="5562600"/>
            <a:chExt cx="9144000" cy="1295400"/>
          </a:xfrm>
        </p:grpSpPr>
        <p:pic>
          <p:nvPicPr>
            <p:cNvPr id="10" name="Picture 9" descr="images (14).jf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5562600"/>
              <a:ext cx="2438400" cy="1295400"/>
            </a:xfrm>
            <a:prstGeom prst="rect">
              <a:avLst/>
            </a:prstGeom>
          </p:spPr>
        </p:pic>
        <p:pic>
          <p:nvPicPr>
            <p:cNvPr id="11" name="Picture 10" descr="images (14).jf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81200" y="5562600"/>
              <a:ext cx="2438400" cy="1295400"/>
            </a:xfrm>
            <a:prstGeom prst="rect">
              <a:avLst/>
            </a:prstGeom>
          </p:spPr>
        </p:pic>
        <p:pic>
          <p:nvPicPr>
            <p:cNvPr id="12" name="Picture 11" descr="images (14).jf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43400" y="5562600"/>
              <a:ext cx="2438400" cy="1295400"/>
            </a:xfrm>
            <a:prstGeom prst="rect">
              <a:avLst/>
            </a:prstGeom>
          </p:spPr>
        </p:pic>
        <p:pic>
          <p:nvPicPr>
            <p:cNvPr id="13" name="Picture 12" descr="images (14).jf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05600" y="5562600"/>
              <a:ext cx="2438400" cy="1295400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4648200" y="4648200"/>
            <a:ext cx="4191000" cy="107721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ey are reading at library.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62600"/>
            <a:ext cx="2438400" cy="12954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438400" y="5486400"/>
            <a:ext cx="6705600" cy="1371600"/>
            <a:chOff x="2438400" y="5486400"/>
            <a:chExt cx="6705600" cy="1371600"/>
          </a:xfrm>
        </p:grpSpPr>
        <p:pic>
          <p:nvPicPr>
            <p:cNvPr id="4" name="Picture 3" descr="images (14)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8400" y="5562600"/>
              <a:ext cx="2438400" cy="1295400"/>
            </a:xfrm>
            <a:prstGeom prst="rect">
              <a:avLst/>
            </a:prstGeom>
          </p:spPr>
        </p:pic>
        <p:pic>
          <p:nvPicPr>
            <p:cNvPr id="5" name="Picture 4" descr="images (14)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6800" y="5486400"/>
              <a:ext cx="2438400" cy="1371600"/>
            </a:xfrm>
            <a:prstGeom prst="rect">
              <a:avLst/>
            </a:prstGeom>
          </p:spPr>
        </p:pic>
        <p:pic>
          <p:nvPicPr>
            <p:cNvPr id="6" name="Picture 5" descr="images (14)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562600"/>
              <a:ext cx="2438400" cy="12954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52400" y="914400"/>
            <a:ext cx="8839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36800" algn="l"/>
              </a:tabLst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text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carefully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(Small group work)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752600"/>
            <a:ext cx="8839200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Imagine,Najmul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Haque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reads in class five. in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Sonapur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Government Primary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School.He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lives with  his parents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Sajedul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Haque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Haque.His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home address is station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road,Sadar,dinajpur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He likes to play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football.He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enjoys reading.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So,he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wants to be a member of District Public Library.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5029200"/>
            <a:ext cx="9144000" cy="1828800"/>
            <a:chOff x="0" y="5029200"/>
            <a:chExt cx="9144000" cy="1828800"/>
          </a:xfrm>
        </p:grpSpPr>
        <p:pic>
          <p:nvPicPr>
            <p:cNvPr id="3" name="Picture 2" descr="images (14)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029200"/>
              <a:ext cx="2438400" cy="1828800"/>
            </a:xfrm>
            <a:prstGeom prst="rect">
              <a:avLst/>
            </a:prstGeom>
          </p:spPr>
        </p:pic>
        <p:pic>
          <p:nvPicPr>
            <p:cNvPr id="4" name="Picture 3" descr="images (14)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8400" y="5105400"/>
              <a:ext cx="2438400" cy="1752600"/>
            </a:xfrm>
            <a:prstGeom prst="rect">
              <a:avLst/>
            </a:prstGeom>
          </p:spPr>
        </p:pic>
        <p:pic>
          <p:nvPicPr>
            <p:cNvPr id="5" name="Picture 4" descr="images (14)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6800" y="5105400"/>
              <a:ext cx="2438400" cy="1752600"/>
            </a:xfrm>
            <a:prstGeom prst="rect">
              <a:avLst/>
            </a:prstGeom>
          </p:spPr>
        </p:pic>
        <p:pic>
          <p:nvPicPr>
            <p:cNvPr id="6" name="Picture 5" descr="images (14)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105400"/>
              <a:ext cx="2438400" cy="1752600"/>
            </a:xfrm>
            <a:prstGeom prst="rect">
              <a:avLst/>
            </a:prstGeom>
          </p:spPr>
        </p:pic>
      </p:grpSp>
      <p:pic>
        <p:nvPicPr>
          <p:cNvPr id="11" name="Picture 10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371600"/>
            <a:ext cx="6096000" cy="3124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4000" y="609600"/>
            <a:ext cx="60960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Look at the library card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4572001"/>
            <a:ext cx="6096000" cy="1200329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Now,fill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up the form by using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Najmul’s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information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.(Pair Work)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807720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Complete the following form by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usuing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your own information.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362200"/>
            <a:ext cx="8077200" cy="3970318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English Language Club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1.Name                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2.Father’s Name  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3.School’s Name 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4.Date of birth     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5.Home address   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Date:             Signature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2514600"/>
            <a:ext cx="8382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Photo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192</Words>
  <Application>Microsoft Office PowerPoint</Application>
  <PresentationFormat>On-screen Show (4:3)</PresentationFormat>
  <Paragraphs>36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DPE</cp:lastModifiedBy>
  <cp:revision>44</cp:revision>
  <dcterms:created xsi:type="dcterms:W3CDTF">2006-08-16T00:00:00Z</dcterms:created>
  <dcterms:modified xsi:type="dcterms:W3CDTF">2021-08-16T17:01:51Z</dcterms:modified>
</cp:coreProperties>
</file>