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70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54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69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28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7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13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211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62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651760" y="6488668"/>
            <a:ext cx="676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800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 আখতার হোসেন সহকারি শিক্ষক জয়নগর সরকারি প্রাথমিক বিদ্যালয়, ছাতক , সুনামগঞ্জ।</a:t>
            </a:r>
            <a:endParaRPr lang="en-US" sz="1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9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7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2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8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0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5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1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1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5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4221AD-D101-47D4-8A25-B331113BB37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5A574A-A45F-49C1-8F22-57C34E2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8070" y="901148"/>
            <a:ext cx="796455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আজকের মাল্টিমিডিয়া ক্লাসে সবাইকে স্বাগত।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সেরা কিছু গোলাপ ফুলের ছবি ডাউনলোড করুন 100+ Flower Pictures [HD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52" y="2470245"/>
            <a:ext cx="6491791" cy="36521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347" y="622852"/>
            <a:ext cx="866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শিক্ষার্থী বন্ধুরা, পানি দূষনের প্রভাবের কিছু ছবি দেখব।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পানিতে দ্রবীভূত অক্সিজেন কমে যাওয়ার প্রধান কারণ | farmsandfarmer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" y="1666604"/>
            <a:ext cx="5238060" cy="3008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Rectangular Callout 4"/>
          <p:cNvSpPr/>
          <p:nvPr/>
        </p:nvSpPr>
        <p:spPr>
          <a:xfrm>
            <a:off x="776555" y="5072270"/>
            <a:ext cx="5003263" cy="977637"/>
          </a:xfrm>
          <a:prstGeom prst="wedgeRectCallout">
            <a:avLst>
              <a:gd name="adj1" fmla="val -17197"/>
              <a:gd name="adj2" fmla="val -752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পানির কারনে মাছ ও অন্যান্য জলজ প্রাণী মারা যাচ্ছে।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261029" y="5072269"/>
            <a:ext cx="5013909" cy="977637"/>
          </a:xfrm>
          <a:prstGeom prst="wedgeRectCallout">
            <a:avLst>
              <a:gd name="adj1" fmla="val -17197"/>
              <a:gd name="adj2" fmla="val -752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পানির কারনে জলজ খাদ্য শৃংখলের ব্যঘাত ঘটচ্ছে।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Final-Draft-of-Ecosystem-FS.pdf">
            <a:extLst>
              <a:ext uri="{FF2B5EF4-FFF2-40B4-BE49-F238E27FC236}">
                <a16:creationId xmlns="" xmlns:a16="http://schemas.microsoft.com/office/drawing/2014/main" id="{B4B96C3E-528F-4033-B544-16707634E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250" r="5419" b="-2250"/>
          <a:stretch/>
        </p:blipFill>
        <p:spPr bwMode="auto">
          <a:xfrm>
            <a:off x="6261028" y="1729722"/>
            <a:ext cx="5175597" cy="29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চারঘাটে গরমে বাড়ছে ডায়রিয়া রোগী, হাসপাতালে স্যালাইন সংক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01563"/>
            <a:ext cx="6944138" cy="3313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4643" y="5062330"/>
            <a:ext cx="1037645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দূষনের কারনে মানুষ বিভিন্ন পানিবাহিত রোগ যেমন- ডাইরিয়া,কলেরা, আমাশয়, জন্ডিস ইত্যাদি রোগে আক্রান্ত হচ্ছে।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5060" y="607509"/>
            <a:ext cx="866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শিক্ষার্থী বন্ধুরা, পানি দূষনের প্রভাবের কিছু ছবি দেখব।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6254" y="1115073"/>
            <a:ext cx="563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 দূষিত পানির প্রভাব।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7623" y="2394652"/>
            <a:ext cx="10337483" cy="2799871"/>
            <a:chOff x="990158" y="2585719"/>
            <a:chExt cx="9958216" cy="2799871"/>
          </a:xfrm>
        </p:grpSpPr>
        <p:sp>
          <p:nvSpPr>
            <p:cNvPr id="3" name="Rectangle 2"/>
            <p:cNvSpPr/>
            <p:nvPr/>
          </p:nvSpPr>
          <p:spPr>
            <a:xfrm>
              <a:off x="990158" y="3687312"/>
              <a:ext cx="962294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পানি </a:t>
              </a:r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দূষনের কারনে মানুষ বিভিন্ন পানিবাহিত রোগ যেমন- ডাইরিয়া,কলেরা, আমাশয়, জন্ডিস ইত্যাদি রোগে আক্রান্ত হচ্ছে।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32380" y="3136515"/>
              <a:ext cx="85731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 দূষিত </a:t>
              </a:r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পানির কারনে জলজ খাদ্য শৃংখলের ব্যঘাত ঘটচ্ছে।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32380" y="2585719"/>
              <a:ext cx="91246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Ø"/>
              </a:pPr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দূষিত পানির কারনে মাছ ও অন্যান্য জলজ প্রাণী মারা যাচ্ছে।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40350" y="4739259"/>
              <a:ext cx="9608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 দূষিত পানি ব্যবহারের ফলে মানুষ চর্ম রোগে আক্রান্ত হতে পারে।</a:t>
              </a:r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2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321" y="696068"/>
            <a:ext cx="85609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দেখব কিভাবে পানি দূষন প্রতিরোধ করা যায়।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আবর্জনায় হুমকির মুখে নাইক্ষ্যংছড়ি খা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17" y="1633949"/>
            <a:ext cx="5291070" cy="3057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ডাস্টবিনে মিলল শিশুদের অঙ্গপ্রত্যঙ্গ - medicalb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6" y="1633950"/>
            <a:ext cx="5102089" cy="3057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ular Callout 4"/>
          <p:cNvSpPr/>
          <p:nvPr/>
        </p:nvSpPr>
        <p:spPr>
          <a:xfrm>
            <a:off x="738669" y="4982818"/>
            <a:ext cx="5291070" cy="1060173"/>
          </a:xfrm>
          <a:prstGeom prst="wedgeRectCallout">
            <a:avLst>
              <a:gd name="adj1" fmla="val -17197"/>
              <a:gd name="adj2" fmla="val -752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নদীর কিনার, পুকুর পাড় বা জলাশয়ের পাশে ফেলা যাবে না।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418385" y="4982817"/>
            <a:ext cx="5058000" cy="1060174"/>
          </a:xfrm>
          <a:prstGeom prst="wedgeRectCallout">
            <a:avLst>
              <a:gd name="adj1" fmla="val -17197"/>
              <a:gd name="adj2" fmla="val -752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ডান্টবিনে বা নির্দিষ্ট স্থানে ফেলতে হবে।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গরু পাচারকারীদের নিষ্ঠুরতা, ব্রহ্মপুত্রের ১২টি চরে ভেসে উঠল শতাধিক মৃত গরু  - Odd Bangla | Daily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9" y="1558441"/>
            <a:ext cx="5291070" cy="3066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কৃষিতে &amp;#39;নিম কোটেড ইউরিয়া সার&amp;#39; ব্যবহারের সম্ভাবনা | The Daily Star Bang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4" y="1558441"/>
            <a:ext cx="5049077" cy="3066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65173" y="4982817"/>
            <a:ext cx="5291070" cy="1060173"/>
          </a:xfrm>
          <a:prstGeom prst="wedgeRectCallout">
            <a:avLst>
              <a:gd name="adj1" fmla="val -17197"/>
              <a:gd name="adj2" fmla="val -752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 জীব্জন্তু নদীতে না ফেলে মাটি চাপা দিতে হবে।</a:t>
            </a:r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240047" y="4982817"/>
            <a:ext cx="5291070" cy="1060173"/>
          </a:xfrm>
          <a:prstGeom prst="wedgeRectCallout">
            <a:avLst>
              <a:gd name="adj1" fmla="val -17197"/>
              <a:gd name="adj2" fmla="val -752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 কীটনাশক ও রাসায়নিক সারের ব্যবহার কমিয়ে পানি দূষন রোধ করা যায়।</a:t>
            </a:r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595" y="620561"/>
            <a:ext cx="85609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দেখব কিভাবে পানি দূষন প্রতিরোধ করা যায়।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59" y="1698243"/>
            <a:ext cx="5612296" cy="2540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61321" y="696068"/>
            <a:ext cx="85609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দেখব কিভাবে পানি দূষন প্রতিরোধ করা যায়।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874641" y="4382539"/>
            <a:ext cx="5367132" cy="1853339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সমুদ্রসৈকতে পড়ে থাকা ময়লা এবং খালবিল ও নদীতে ভাসমান ময়লা আবর্জনা কুড়িয়ে পানি দূষন রোধ করতে পারি। </a:t>
            </a:r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F4A06D3-1930-437E-8A6C-EAE49790980C}"/>
              </a:ext>
            </a:extLst>
          </p:cNvPr>
          <p:cNvGrpSpPr/>
          <p:nvPr/>
        </p:nvGrpSpPr>
        <p:grpSpPr>
          <a:xfrm>
            <a:off x="6712308" y="1698243"/>
            <a:ext cx="4607540" cy="2540488"/>
            <a:chOff x="4548060" y="360474"/>
            <a:chExt cx="3821930" cy="2153538"/>
          </a:xfrm>
        </p:grpSpPr>
        <p:pic>
          <p:nvPicPr>
            <p:cNvPr id="6" name="Picture 4" descr="Remember: What goes into storm sewers goes right into the Mississippi |  MinnPost">
              <a:extLst>
                <a:ext uri="{FF2B5EF4-FFF2-40B4-BE49-F238E27FC236}">
                  <a16:creationId xmlns="" xmlns:a16="http://schemas.microsoft.com/office/drawing/2014/main" id="{1AB4E8F0-614C-4F94-9239-D963FD904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548060" y="360474"/>
              <a:ext cx="3821930" cy="215353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lowchart: Connector 7">
              <a:extLst>
                <a:ext uri="{FF2B5EF4-FFF2-40B4-BE49-F238E27FC236}">
                  <a16:creationId xmlns="" xmlns:a16="http://schemas.microsoft.com/office/drawing/2014/main" id="{12AD095F-0E93-4873-B4AA-2BE340B6DD27}"/>
                </a:ext>
              </a:extLst>
            </p:cNvPr>
            <p:cNvSpPr/>
            <p:nvPr/>
          </p:nvSpPr>
          <p:spPr>
            <a:xfrm>
              <a:off x="7045377" y="1244184"/>
              <a:ext cx="1228211" cy="1184223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804036-A481-464F-996F-020BF61FF38F}"/>
              </a:ext>
            </a:extLst>
          </p:cNvPr>
          <p:cNvSpPr txBox="1"/>
          <p:nvPr/>
        </p:nvSpPr>
        <p:spPr>
          <a:xfrm>
            <a:off x="6415544" y="5180240"/>
            <a:ext cx="4788087" cy="895826"/>
          </a:xfrm>
          <a:prstGeom prst="upArrowCallout">
            <a:avLst>
              <a:gd name="adj1" fmla="val 36836"/>
              <a:gd name="adj2" fmla="val 36922"/>
              <a:gd name="adj3" fmla="val 25000"/>
              <a:gd name="adj4" fmla="val 64645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ষ্কাশন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নালায় বর্জ্য না ফেলে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71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42" y="1848232"/>
            <a:ext cx="5159901" cy="32189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7" y="1848231"/>
            <a:ext cx="5072513" cy="32189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804036-A481-464F-996F-020BF61FF38F}"/>
              </a:ext>
            </a:extLst>
          </p:cNvPr>
          <p:cNvSpPr txBox="1"/>
          <p:nvPr/>
        </p:nvSpPr>
        <p:spPr>
          <a:xfrm>
            <a:off x="1116228" y="5252368"/>
            <a:ext cx="3985859" cy="895826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মলমূত্র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804036-A481-464F-996F-020BF61FF38F}"/>
              </a:ext>
            </a:extLst>
          </p:cNvPr>
          <p:cNvSpPr txBox="1"/>
          <p:nvPr/>
        </p:nvSpPr>
        <p:spPr>
          <a:xfrm>
            <a:off x="6268277" y="5252368"/>
            <a:ext cx="5072513" cy="895826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7825" y="786150"/>
            <a:ext cx="85609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দেখব কিভাবে পানি দূষন প্রতিরোধ করা যায়।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602" y="624743"/>
            <a:ext cx="815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 পানি দূষন কিভাবে রোধ করতে পারি।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040" y="1509613"/>
            <a:ext cx="10058400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 কীটনাশক ও রাসায়নিক সারের ব্যবহার কমিয়ে আমরা পানি দূষন রোধ করতে পারি।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রান্নাঘরের নিস্কাশন নালায় ও টয়লেটের বর্জ্য এবং তেল না ফেলে দূষন রোধ করতে পারি।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পুকুর,নদী, হ্রদ কিংবা সাগরে ময়লা আবর্জনা না ফেলে পানি দূষন কমাতে পারি।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সমুদ্রসৈকতে পড়ে থাকা ময়লা এবং খালবিল কিংবা নদীতে ভাসমান ময়লা আবর্জনা কুড়িয়ে পানি দূষন রোধ করতে পারি।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2001078" y="3021496"/>
            <a:ext cx="3657601" cy="2700057"/>
          </a:xfrm>
          <a:prstGeom prst="rightArrowCallout">
            <a:avLst>
              <a:gd name="adj1" fmla="val 25000"/>
              <a:gd name="adj2" fmla="val 24422"/>
              <a:gd name="adj3" fmla="val 25000"/>
              <a:gd name="adj4" fmla="val 64977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২১      পৃষ্টা বের করো এবং নিরবে পড়।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504" y="663418"/>
            <a:ext cx="4704522" cy="55277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590261" y="663418"/>
            <a:ext cx="3140765" cy="2067339"/>
            <a:chOff x="1828800" y="781878"/>
            <a:chExt cx="3140765" cy="2067339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1828800" y="781878"/>
              <a:ext cx="3140765" cy="206733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42791" y="1215382"/>
              <a:ext cx="2102882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পাঠ্য বইয়ের সাথে সংযোগ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531" y="1205948"/>
            <a:ext cx="4267200" cy="858857"/>
          </a:xfrm>
          <a:prstGeom prst="bevel">
            <a:avLst>
              <a:gd name="adj" fmla="val 1605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একাকী কাজ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623931" y="2888974"/>
            <a:ext cx="7010400" cy="2438400"/>
          </a:xfrm>
          <a:prstGeom prst="horizontalScroll">
            <a:avLst/>
          </a:prstGeom>
          <a:solidFill>
            <a:schemeClr val="tx2">
              <a:lumMod val="10000"/>
              <a:lumOff val="9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দূষন কি?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কয়েকটি রোগের নাম লিখ।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599297" y="586854"/>
            <a:ext cx="2879678" cy="1446663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559558" y="2620370"/>
            <a:ext cx="5199797" cy="3343702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আখতার হোসেন</a:t>
            </a:r>
          </a:p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জয়নগর সরকারি প্রাথমিক বিদ্যালয়</a:t>
            </a:r>
          </a:p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</a:p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০১৭১৬-১৫২৩৯৩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6375778" y="2620370"/>
            <a:ext cx="5199797" cy="3439236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৫ম বিষয়ঃ প্রাথমিক বিজ্ঞান</a:t>
            </a:r>
          </a:p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তিন</a:t>
            </a:r>
          </a:p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শিরোনামঃপানি দূষণ</a:t>
            </a:r>
          </a:p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প্রাকৃতিক পানিতে.........রাখতে পারি</a:t>
            </a:r>
          </a:p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 ।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ফুলের তোরার ছবি ডাউনলোড ও টবে সিঙ্গেল ফুলের পিকচার ডিজাইন - BanglaFeeds.inf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4" t="11279" r="28000" b="7005"/>
          <a:stretch/>
        </p:blipFill>
        <p:spPr bwMode="auto">
          <a:xfrm>
            <a:off x="5759355" y="1719618"/>
            <a:ext cx="616423" cy="46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01501" y="586853"/>
            <a:ext cx="1910941" cy="1864897"/>
            <a:chOff x="8379472" y="525440"/>
            <a:chExt cx="1637985" cy="1801504"/>
          </a:xfrm>
        </p:grpSpPr>
        <p:sp>
          <p:nvSpPr>
            <p:cNvPr id="12" name="Rounded Rectangle 11"/>
            <p:cNvSpPr/>
            <p:nvPr/>
          </p:nvSpPr>
          <p:spPr>
            <a:xfrm>
              <a:off x="8379472" y="586854"/>
              <a:ext cx="1637985" cy="174009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9" t="19022" r="31900" b="33647"/>
            <a:stretch/>
          </p:blipFill>
          <p:spPr>
            <a:xfrm>
              <a:off x="8464264" y="525440"/>
              <a:ext cx="1513135" cy="180150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683" r="1"/>
          <a:stretch/>
        </p:blipFill>
        <p:spPr>
          <a:xfrm>
            <a:off x="8435705" y="586854"/>
            <a:ext cx="1678674" cy="18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5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774" y="768626"/>
            <a:ext cx="4267200" cy="946368"/>
          </a:xfrm>
          <a:prstGeom prst="bevel">
            <a:avLst>
              <a:gd name="adj" fmla="val 16054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58284"/>
              </p:ext>
            </p:extLst>
          </p:nvPr>
        </p:nvGraphicFramePr>
        <p:xfrm>
          <a:off x="934278" y="2251545"/>
          <a:ext cx="10204173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505"/>
                <a:gridCol w="8354668"/>
              </a:tblGrid>
              <a:tr h="385442">
                <a:tc>
                  <a:txBody>
                    <a:bodyPr/>
                    <a:lstStyle/>
                    <a:p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 ০১</a:t>
                      </a:r>
                      <a:endParaRPr lang="en-US" sz="3600" b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দূষনের</a:t>
                      </a:r>
                      <a:r>
                        <a:rPr lang="en-US" sz="3600" b="0" baseline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 টি প্রভাব লিখ।</a:t>
                      </a:r>
                    </a:p>
                    <a:p>
                      <a:endParaRPr lang="en-US" sz="3600" b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454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 ০২</a:t>
                      </a:r>
                    </a:p>
                    <a:p>
                      <a:endParaRPr lang="en-US" sz="3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দূষনের</a:t>
                      </a:r>
                      <a:r>
                        <a:rPr lang="en-US" sz="3600" b="0" baseline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 টি  কারন লিখ।</a:t>
                      </a:r>
                      <a:endParaRPr lang="en-US" sz="3600" b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031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 ০৩</a:t>
                      </a:r>
                    </a:p>
                    <a:p>
                      <a:endParaRPr lang="en-US" sz="3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দূষন</a:t>
                      </a:r>
                      <a:r>
                        <a:rPr lang="en-US" sz="3600" b="0" baseline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কিভাবে প্রতিরোধ করা যায় ৫ টি বাক্যে লিখ।</a:t>
                      </a:r>
                      <a:endParaRPr lang="en-US" sz="3600" b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8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551581" y="1457740"/>
            <a:ext cx="5314121" cy="675860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2294" y="3419061"/>
            <a:ext cx="9157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দূষনের কারন কী এবং পানি দূষনের কারনে কী ঘটে?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পানি দূষন প্রতিরোধ ক্করতে পারি?</a:t>
            </a:r>
          </a:p>
        </p:txBody>
      </p:sp>
    </p:spTree>
    <p:extLst>
      <p:ext uri="{BB962C8B-B14F-4D97-AF65-F5344CB8AC3E}">
        <p14:creationId xmlns:p14="http://schemas.microsoft.com/office/powerpoint/2010/main" val="22254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7184" y="874643"/>
            <a:ext cx="689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শেষ। সবাইকে ধন্যবাদ।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816" r="14801"/>
          <a:stretch/>
        </p:blipFill>
        <p:spPr>
          <a:xfrm>
            <a:off x="3723860" y="1721539"/>
            <a:ext cx="5194853" cy="41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5217" y="3084395"/>
            <a:ext cx="10563368" cy="2511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৩.৩.১।মানুষের জীবনে পানি দূষনের ফলাফল বা প্রভাব ব্যাখ্যা করতে পারবে।</a:t>
            </a:r>
          </a:p>
          <a:p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৩.৪.১। পানি দূষনের কারণগুলো বলতে পারবে।</a:t>
            </a:r>
          </a:p>
          <a:p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৩.৪.২। পানি দূষণ প্রতিরোধে প্রয়োজনীয় পদক্ষেপ শনাক্ত করতে পারবে।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51277" y="696037"/>
            <a:ext cx="3814550" cy="2074460"/>
          </a:xfrm>
          <a:prstGeom prst="down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86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1880" y="1037229"/>
            <a:ext cx="777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এবার আমরা একটি ভিডিও দেখব।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246728" y="2137699"/>
            <a:ext cx="3698544" cy="2579426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>
              <a:snd r:embed="rId3" name="whoosh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998658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34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675" y="832513"/>
            <a:ext cx="900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শিক্ষার্থী বন্ধুরা, ভিডিওতে আমরা কি কি দেখতে পেলাম।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5146" y="1779095"/>
            <a:ext cx="360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দূষণ।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3449126" y="3114262"/>
            <a:ext cx="5032265" cy="2193158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আমাদের আজকের পাঠ</a:t>
            </a:r>
          </a:p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14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5879" y="596348"/>
            <a:ext cx="792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চল, এবার আমরা দেখব কি কি কারনে পানি দূষিত হয় 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1" y="1348696"/>
            <a:ext cx="5270287" cy="36738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টেক্সটাইল শিল্পে পানি দূষণ | Water Pollution Due To Textile Industry - Bu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04" y="1348696"/>
            <a:ext cx="4956312" cy="3673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949568" y="5300870"/>
            <a:ext cx="5013909" cy="954157"/>
          </a:xfrm>
          <a:prstGeom prst="wedgeRectCallout">
            <a:avLst>
              <a:gd name="adj1" fmla="val -17197"/>
              <a:gd name="adj2" fmla="val -7521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গরু মহিষ থালা বাসন জামা কাপড় ধৌত করলে।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369707" y="5300870"/>
            <a:ext cx="5013909" cy="954157"/>
          </a:xfrm>
          <a:prstGeom prst="wedgeRectCallout">
            <a:avLst>
              <a:gd name="adj1" fmla="val -17197"/>
              <a:gd name="adj2" fmla="val -7521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টেনারীর বর্জ্য পড়ে পানি দূষিত হচ্ছে।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55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1914" y="596348"/>
            <a:ext cx="388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চল, আরো কিছু ছবি দেখি।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90" y="1409699"/>
            <a:ext cx="5253867" cy="3440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37" y="1409699"/>
            <a:ext cx="5194852" cy="3440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ular Callout 6"/>
          <p:cNvSpPr/>
          <p:nvPr/>
        </p:nvSpPr>
        <p:spPr>
          <a:xfrm>
            <a:off x="750076" y="5181600"/>
            <a:ext cx="5013909" cy="954157"/>
          </a:xfrm>
          <a:prstGeom prst="wedgeRectCallout">
            <a:avLst>
              <a:gd name="adj1" fmla="val -17197"/>
              <a:gd name="adj2" fmla="val -7521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পানিতে ফেললে পানি দূষিত হয়।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369709" y="5181600"/>
            <a:ext cx="5013909" cy="954157"/>
          </a:xfrm>
          <a:prstGeom prst="wedgeRectCallout">
            <a:avLst>
              <a:gd name="adj1" fmla="val -17197"/>
              <a:gd name="adj2" fmla="val -7521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কলখারকানার বর্জ্য পানিতে ফেললে পানি দূষিত হয়।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79" y="1450492"/>
            <a:ext cx="4995656" cy="3267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হারিয়ে যাচ্ছে পশু পাখি কীটপতঙ্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43" y="1450492"/>
            <a:ext cx="5406887" cy="3267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041914" y="596348"/>
            <a:ext cx="388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চল, আরো কিছু ছবি দেখি।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-Right-Up Arrow 5"/>
          <p:cNvSpPr/>
          <p:nvPr/>
        </p:nvSpPr>
        <p:spPr>
          <a:xfrm>
            <a:off x="1861930" y="4823791"/>
            <a:ext cx="8030819" cy="1223422"/>
          </a:xfrm>
          <a:prstGeom prst="leftRightUpArrow">
            <a:avLst>
              <a:gd name="adj1" fmla="val 50000"/>
              <a:gd name="adj2" fmla="val 25000"/>
              <a:gd name="adj3" fmla="val 25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 রাসায়নিক সারের ব্যবহার  পানি দূষিত করে।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3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0921" y="808382"/>
            <a:ext cx="751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 কি কি কারনে পানি দুষিত হয়।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129" y="2027583"/>
            <a:ext cx="1058848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গরু , মহিষ গোসল করালে পানি দূষিত হয়।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কাপড়-ছোপড়, থালা-বাসন ধৌত করলে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পানি দূষিত হয়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টেনারী শিল্পের বর্জ্য পানিতে পড়ে পানি দূষিত হয়।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কলকারখানার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বর্জ্য পানিতে পড়ে পানি দূষিত হয়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মরা পচা জীবজন্তু পানিতে ফেলে দিলে পানি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দূষিত হয়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রান্তার পাশের ড্রেন ও ময়লা জলাশয়ের পানি নদী বা পুকুরে পড়লে পানি দূষিত হয়।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508</TotalTime>
  <Words>647</Words>
  <Application>Microsoft Office PowerPoint</Application>
  <PresentationFormat>Widescreen</PresentationFormat>
  <Paragraphs>81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Garamond</vt:lpstr>
      <vt:lpstr>NikoshBAN</vt:lpstr>
      <vt:lpstr>Wingdings</vt:lpstr>
      <vt:lpstr>Organic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72</cp:revision>
  <dcterms:created xsi:type="dcterms:W3CDTF">2021-08-06T11:10:39Z</dcterms:created>
  <dcterms:modified xsi:type="dcterms:W3CDTF">2021-08-17T15:45:39Z</dcterms:modified>
</cp:coreProperties>
</file>