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1" r:id="rId9"/>
    <p:sldId id="262" r:id="rId10"/>
    <p:sldId id="268" r:id="rId11"/>
    <p:sldId id="269" r:id="rId12"/>
    <p:sldId id="272" r:id="rId13"/>
    <p:sldId id="270" r:id="rId14"/>
    <p:sldId id="271" r:id="rId15"/>
    <p:sldId id="273" r:id="rId16"/>
    <p:sldId id="274" r:id="rId17"/>
    <p:sldId id="264" r:id="rId18"/>
  </p:sldIdLst>
  <p:sldSz cx="15087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68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C2D4A-1712-4CF7-9659-E708F97B379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143000"/>
            <a:ext cx="5988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F4D42-B127-48CB-A5D0-677598FA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34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F4D42-B127-48CB-A5D0-677598FAD2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88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5950" y="1272011"/>
            <a:ext cx="1131570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5950" y="4082310"/>
            <a:ext cx="113157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076-DF52-476B-B387-D0F32395FE9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1E12-ADF9-4FDD-92D3-A70EB2D63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02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076-DF52-476B-B387-D0F32395FE9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1E12-ADF9-4FDD-92D3-A70EB2D63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28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97064" y="413808"/>
            <a:ext cx="3253264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7273" y="413808"/>
            <a:ext cx="9571196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076-DF52-476B-B387-D0F32395FE9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1E12-ADF9-4FDD-92D3-A70EB2D63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9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076-DF52-476B-B387-D0F32395FE9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1E12-ADF9-4FDD-92D3-A70EB2D63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0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414" y="1937704"/>
            <a:ext cx="13013055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9414" y="5201392"/>
            <a:ext cx="13013055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076-DF52-476B-B387-D0F32395FE9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1E12-ADF9-4FDD-92D3-A70EB2D63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44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7273" y="2069042"/>
            <a:ext cx="641223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8098" y="2069042"/>
            <a:ext cx="641223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076-DF52-476B-B387-D0F32395FE9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1E12-ADF9-4FDD-92D3-A70EB2D63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3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38" y="413809"/>
            <a:ext cx="13013055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238" y="1905318"/>
            <a:ext cx="6382761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238" y="2839085"/>
            <a:ext cx="6382761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8098" y="1905318"/>
            <a:ext cx="6414195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8098" y="2839085"/>
            <a:ext cx="6414195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076-DF52-476B-B387-D0F32395FE9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1E12-ADF9-4FDD-92D3-A70EB2D63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98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076-DF52-476B-B387-D0F32395FE9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1E12-ADF9-4FDD-92D3-A70EB2D63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3DACEEF6-33E1-4522-A2B2-16AFFD69F564}"/>
              </a:ext>
            </a:extLst>
          </p:cNvPr>
          <p:cNvSpPr/>
          <p:nvPr userDrawn="1"/>
        </p:nvSpPr>
        <p:spPr>
          <a:xfrm>
            <a:off x="0" y="0"/>
            <a:ext cx="15087600" cy="7772400"/>
          </a:xfrm>
          <a:prstGeom prst="frame">
            <a:avLst>
              <a:gd name="adj1" fmla="val 191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2C2CD0AB-47BA-4CA4-B06F-204B776CEED8}"/>
              </a:ext>
            </a:extLst>
          </p:cNvPr>
          <p:cNvSpPr/>
          <p:nvPr userDrawn="1"/>
        </p:nvSpPr>
        <p:spPr>
          <a:xfrm rot="10800000">
            <a:off x="12115801" y="5061857"/>
            <a:ext cx="2971799" cy="2710543"/>
          </a:xfrm>
          <a:prstGeom prst="halfFrame">
            <a:avLst>
              <a:gd name="adj1" fmla="val 3769"/>
              <a:gd name="adj2" fmla="val 42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697EF8FB-D245-4F12-89A4-2B6AAF8D627B}"/>
              </a:ext>
            </a:extLst>
          </p:cNvPr>
          <p:cNvSpPr/>
          <p:nvPr userDrawn="1"/>
        </p:nvSpPr>
        <p:spPr>
          <a:xfrm rot="16200000">
            <a:off x="-130628" y="4931229"/>
            <a:ext cx="2971799" cy="2710543"/>
          </a:xfrm>
          <a:prstGeom prst="halfFrame">
            <a:avLst>
              <a:gd name="adj1" fmla="val 3769"/>
              <a:gd name="adj2" fmla="val 42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BAD13861-0F81-460C-B371-F75249A4B74F}"/>
              </a:ext>
            </a:extLst>
          </p:cNvPr>
          <p:cNvSpPr/>
          <p:nvPr userDrawn="1"/>
        </p:nvSpPr>
        <p:spPr>
          <a:xfrm rot="5400000">
            <a:off x="12246429" y="130628"/>
            <a:ext cx="2971799" cy="2710543"/>
          </a:xfrm>
          <a:prstGeom prst="halfFrame">
            <a:avLst>
              <a:gd name="adj1" fmla="val 3769"/>
              <a:gd name="adj2" fmla="val 42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20161B10-85D4-4421-B31D-B462F50F159C}"/>
              </a:ext>
            </a:extLst>
          </p:cNvPr>
          <p:cNvSpPr/>
          <p:nvPr userDrawn="1"/>
        </p:nvSpPr>
        <p:spPr>
          <a:xfrm>
            <a:off x="0" y="0"/>
            <a:ext cx="2971799" cy="2710543"/>
          </a:xfrm>
          <a:prstGeom prst="halfFrame">
            <a:avLst>
              <a:gd name="adj1" fmla="val 3769"/>
              <a:gd name="adj2" fmla="val 42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0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38" y="518160"/>
            <a:ext cx="4866143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4195" y="1119082"/>
            <a:ext cx="7638098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9238" y="2331720"/>
            <a:ext cx="4866143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076-DF52-476B-B387-D0F32395FE9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1E12-ADF9-4FDD-92D3-A70EB2D63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6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38" y="518160"/>
            <a:ext cx="4866143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14195" y="1119082"/>
            <a:ext cx="7638098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9238" y="2331720"/>
            <a:ext cx="4866143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076-DF52-476B-B387-D0F32395FE9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1E12-ADF9-4FDD-92D3-A70EB2D63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8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7273" y="413809"/>
            <a:ext cx="13013055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7273" y="2069042"/>
            <a:ext cx="13013055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7273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9C076-DF52-476B-B387-D0F32395FE9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7768" y="7203864"/>
            <a:ext cx="5092065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5618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E1E12-ADF9-4FDD-92D3-A70EB2D63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8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hyperlink" Target="http://www.allwhitebackground.com/nature-background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ublicdomainpictures.net/view-image.php?image=15663&amp;picture=old-house" TargetMode="External"/><Relationship Id="rId5" Type="http://schemas.microsoft.com/office/2007/relationships/hdphoto" Target="../media/hdphoto7.wdp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en/birds-arara-macaws-piriquitos-874891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hyperlink" Target="https://freehighresolutiongraphicsandclipart.blogspot.com/2010/05/misc-png-clip-art_23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ute-pictures.blogspot.com/2010/10/pleasant-green-sky-background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66E0CC-A09D-4768-B45B-E86D1EBA6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9294" y="197224"/>
            <a:ext cx="14717356" cy="74227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666BEE-1F95-481B-B4FE-9D5DFBCF9E8A}"/>
              </a:ext>
            </a:extLst>
          </p:cNvPr>
          <p:cNvSpPr txBox="1"/>
          <p:nvPr/>
        </p:nvSpPr>
        <p:spPr>
          <a:xfrm>
            <a:off x="1127841" y="2132956"/>
            <a:ext cx="12820261" cy="3059289"/>
          </a:xfrm>
          <a:prstGeom prst="rect">
            <a:avLst/>
          </a:prstGeom>
          <a:noFill/>
        </p:spPr>
        <p:txBody>
          <a:bodyPr wrap="square" lIns="103622" tIns="51811" rIns="103622" bIns="51811" rtlCol="0">
            <a:spAutoFit/>
          </a:bodyPr>
          <a:lstStyle/>
          <a:p>
            <a:pPr algn="ctr"/>
            <a:r>
              <a:rPr lang="bn-BD" sz="9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গণিত ক্লাসে</a:t>
            </a:r>
            <a:r>
              <a:rPr lang="en-US" sz="9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9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96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9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9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Graphic 4" descr="Grain">
            <a:extLst>
              <a:ext uri="{FF2B5EF4-FFF2-40B4-BE49-F238E27FC236}">
                <a16:creationId xmlns:a16="http://schemas.microsoft.com/office/drawing/2014/main" id="{D735D043-618F-4862-9042-6CD14DBA43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49485" y="2970980"/>
            <a:ext cx="2221265" cy="22212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phic 5" descr="Grain">
            <a:extLst>
              <a:ext uri="{FF2B5EF4-FFF2-40B4-BE49-F238E27FC236}">
                <a16:creationId xmlns:a16="http://schemas.microsoft.com/office/drawing/2014/main" id="{48936799-DD1A-41ED-A26B-09F01D2C40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998793" y="3204854"/>
            <a:ext cx="2221265" cy="22212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83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3">
            <a:extLst>
              <a:ext uri="{FF2B5EF4-FFF2-40B4-BE49-F238E27FC236}">
                <a16:creationId xmlns:a16="http://schemas.microsoft.com/office/drawing/2014/main" id="{39BFEDFE-D2C5-4D3D-8AFD-17CB0D6448A0}"/>
              </a:ext>
            </a:extLst>
          </p:cNvPr>
          <p:cNvSpPr txBox="1"/>
          <p:nvPr/>
        </p:nvSpPr>
        <p:spPr>
          <a:xfrm>
            <a:off x="3915342" y="385937"/>
            <a:ext cx="7200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সমস্যাটি </a:t>
            </a:r>
            <a:r>
              <a:rPr lang="en-US" sz="60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</a:t>
            </a:r>
            <a:r>
              <a:rPr lang="bn-BD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করিঃ</a:t>
            </a:r>
            <a:endParaRPr lang="en-US" sz="6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46AA6D-79CD-4C80-B952-C887D9D771F9}"/>
              </a:ext>
            </a:extLst>
          </p:cNvPr>
          <p:cNvSpPr txBox="1"/>
          <p:nvPr/>
        </p:nvSpPr>
        <p:spPr>
          <a:xfrm>
            <a:off x="587188" y="3568167"/>
            <a:ext cx="27252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</a:t>
            </a:r>
            <a:r>
              <a:rPr lang="bn-BD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নঃ</a:t>
            </a:r>
            <a:endParaRPr lang="en-US" sz="54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387197-E83E-4B27-B535-7F5A73C2CA9F}"/>
              </a:ext>
            </a:extLst>
          </p:cNvPr>
          <p:cNvCxnSpPr/>
          <p:nvPr/>
        </p:nvCxnSpPr>
        <p:spPr>
          <a:xfrm>
            <a:off x="2250138" y="5875090"/>
            <a:ext cx="399825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567153B-3E52-4707-985C-77DE6B1BC59F}"/>
              </a:ext>
            </a:extLst>
          </p:cNvPr>
          <p:cNvSpPr txBox="1"/>
          <p:nvPr/>
        </p:nvSpPr>
        <p:spPr>
          <a:xfrm>
            <a:off x="874059" y="1553771"/>
            <a:ext cx="134694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সুজন বার্ষিক ক্রীড়া প্রতিযোগিতার জন্য প্রতিদিন ১০০ মিটার, ৪০০ মিটার ও ৮০০ মিটার দৌড়ায়। প্রতিদিন সে কত মিটার দৌড়ায়?</a:t>
            </a:r>
            <a:endParaRPr lang="en-US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228F27-B563-47C7-B6DD-150FD3B0BE9D}"/>
              </a:ext>
            </a:extLst>
          </p:cNvPr>
          <p:cNvSpPr txBox="1"/>
          <p:nvPr/>
        </p:nvSpPr>
        <p:spPr>
          <a:xfrm>
            <a:off x="6557680" y="6619459"/>
            <a:ext cx="80547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প্রতিদিন ১৩০০ মিটার দৌড়ায়।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CE18EF-A5CE-43A4-AF0F-A24E2A887F69}"/>
              </a:ext>
            </a:extLst>
          </p:cNvPr>
          <p:cNvSpPr txBox="1"/>
          <p:nvPr/>
        </p:nvSpPr>
        <p:spPr>
          <a:xfrm>
            <a:off x="2949386" y="3628339"/>
            <a:ext cx="31466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০ ০ মিটার </a:t>
            </a:r>
            <a:endParaRPr lang="en-US" sz="5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C7A897-2BBF-489C-B8F8-734552A30562}"/>
              </a:ext>
            </a:extLst>
          </p:cNvPr>
          <p:cNvSpPr txBox="1"/>
          <p:nvPr/>
        </p:nvSpPr>
        <p:spPr>
          <a:xfrm>
            <a:off x="2949387" y="4363183"/>
            <a:ext cx="31466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০ ০ মিটার</a:t>
            </a:r>
            <a:endParaRPr lang="en-US" sz="5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1F42F2-F370-482D-A30A-A25AFABA16DB}"/>
              </a:ext>
            </a:extLst>
          </p:cNvPr>
          <p:cNvSpPr txBox="1"/>
          <p:nvPr/>
        </p:nvSpPr>
        <p:spPr>
          <a:xfrm>
            <a:off x="2696128" y="4968689"/>
            <a:ext cx="31466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 ০ ০ মিটার</a:t>
            </a:r>
            <a:endParaRPr lang="en-US" sz="5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D5388F-E334-4570-89DF-5E5AB2D78AA6}"/>
              </a:ext>
            </a:extLst>
          </p:cNvPr>
          <p:cNvSpPr txBox="1"/>
          <p:nvPr/>
        </p:nvSpPr>
        <p:spPr>
          <a:xfrm>
            <a:off x="2277035" y="5882306"/>
            <a:ext cx="376965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মিটার</a:t>
            </a:r>
            <a:endParaRPr lang="en-US" sz="5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B6736C-C6AF-41DA-92DA-C5193C90A880}"/>
              </a:ext>
            </a:extLst>
          </p:cNvPr>
          <p:cNvSpPr txBox="1"/>
          <p:nvPr/>
        </p:nvSpPr>
        <p:spPr>
          <a:xfrm>
            <a:off x="2200828" y="4936233"/>
            <a:ext cx="5468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endParaRPr lang="en-US" sz="6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557591-EAF5-4994-B8BB-ADBFB433B5D8}"/>
              </a:ext>
            </a:extLst>
          </p:cNvPr>
          <p:cNvSpPr txBox="1"/>
          <p:nvPr/>
        </p:nvSpPr>
        <p:spPr>
          <a:xfrm>
            <a:off x="2254620" y="5790674"/>
            <a:ext cx="5580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5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339390-24C4-4BBC-AE7F-E8C0C1E6C062}"/>
              </a:ext>
            </a:extLst>
          </p:cNvPr>
          <p:cNvSpPr txBox="1"/>
          <p:nvPr/>
        </p:nvSpPr>
        <p:spPr>
          <a:xfrm>
            <a:off x="2790259" y="5806615"/>
            <a:ext cx="5580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en-US" sz="5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F33F19-6EB1-4D47-9FF6-548B640397B6}"/>
              </a:ext>
            </a:extLst>
          </p:cNvPr>
          <p:cNvSpPr txBox="1"/>
          <p:nvPr/>
        </p:nvSpPr>
        <p:spPr>
          <a:xfrm>
            <a:off x="3403219" y="5816757"/>
            <a:ext cx="5580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endParaRPr lang="en-US" sz="5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09ACF5-F176-450B-BDD3-0E05D24A6D34}"/>
              </a:ext>
            </a:extLst>
          </p:cNvPr>
          <p:cNvSpPr txBox="1"/>
          <p:nvPr/>
        </p:nvSpPr>
        <p:spPr>
          <a:xfrm>
            <a:off x="3931017" y="5813516"/>
            <a:ext cx="5580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endParaRPr lang="en-US" sz="54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27C7688-C249-4205-B906-1A16AB901A74}"/>
              </a:ext>
            </a:extLst>
          </p:cNvPr>
          <p:cNvGrpSpPr/>
          <p:nvPr/>
        </p:nvGrpSpPr>
        <p:grpSpPr>
          <a:xfrm>
            <a:off x="6046691" y="6980387"/>
            <a:ext cx="403412" cy="304800"/>
            <a:chOff x="8910917" y="4052047"/>
            <a:chExt cx="403412" cy="3048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961CE14-B4A3-4429-A9F7-0814B8EC4694}"/>
                </a:ext>
              </a:extLst>
            </p:cNvPr>
            <p:cNvSpPr/>
            <p:nvPr/>
          </p:nvSpPr>
          <p:spPr>
            <a:xfrm>
              <a:off x="9018494" y="4052047"/>
              <a:ext cx="143435" cy="10757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56C136E-5971-4085-833B-C3C6CD7DA85A}"/>
                </a:ext>
              </a:extLst>
            </p:cNvPr>
            <p:cNvSpPr/>
            <p:nvPr/>
          </p:nvSpPr>
          <p:spPr>
            <a:xfrm>
              <a:off x="9170894" y="4222376"/>
              <a:ext cx="143435" cy="10757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F239E75-D125-4973-82B9-F8DA63278540}"/>
                </a:ext>
              </a:extLst>
            </p:cNvPr>
            <p:cNvSpPr/>
            <p:nvPr/>
          </p:nvSpPr>
          <p:spPr>
            <a:xfrm>
              <a:off x="8910917" y="4249270"/>
              <a:ext cx="143435" cy="10757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172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1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2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1"/>
      <p:bldP spid="11" grpId="0"/>
      <p:bldP spid="12" grpId="0"/>
      <p:bldP spid="13" grpId="0"/>
      <p:bldP spid="14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6F09BC-9336-4764-B77A-F5DD55CC2E65}"/>
              </a:ext>
            </a:extLst>
          </p:cNvPr>
          <p:cNvSpPr txBox="1"/>
          <p:nvPr/>
        </p:nvSpPr>
        <p:spPr>
          <a:xfrm>
            <a:off x="367554" y="2834604"/>
            <a:ext cx="22277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</a:t>
            </a:r>
            <a:r>
              <a:rPr lang="bn-BD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নঃ</a:t>
            </a:r>
            <a:endParaRPr lang="en-US" sz="54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99111C-41E8-4358-8A76-DA4A19ED5A42}"/>
              </a:ext>
            </a:extLst>
          </p:cNvPr>
          <p:cNvCxnSpPr/>
          <p:nvPr/>
        </p:nvCxnSpPr>
        <p:spPr>
          <a:xfrm>
            <a:off x="1978959" y="5537985"/>
            <a:ext cx="399825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A3B3492-3B9F-407E-8F3A-C53DA6A469BE}"/>
              </a:ext>
            </a:extLst>
          </p:cNvPr>
          <p:cNvSpPr txBox="1"/>
          <p:nvPr/>
        </p:nvSpPr>
        <p:spPr>
          <a:xfrm>
            <a:off x="3870515" y="5537985"/>
            <a:ext cx="4392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A6B829A2-5E1E-4143-A457-0EA78F862CCC}"/>
              </a:ext>
            </a:extLst>
          </p:cNvPr>
          <p:cNvSpPr txBox="1"/>
          <p:nvPr/>
        </p:nvSpPr>
        <p:spPr>
          <a:xfrm>
            <a:off x="2786906" y="207902"/>
            <a:ext cx="9103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সমস্যাটি </a:t>
            </a:r>
            <a:r>
              <a:rPr lang="en-US" sz="60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</a:t>
            </a:r>
            <a:r>
              <a:rPr lang="bn-BD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করিঃ</a:t>
            </a:r>
            <a:endParaRPr lang="en-US" sz="6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9C57BB-0ECE-46D0-89FD-EC71A753BCA1}"/>
              </a:ext>
            </a:extLst>
          </p:cNvPr>
          <p:cNvSpPr txBox="1"/>
          <p:nvPr/>
        </p:nvSpPr>
        <p:spPr>
          <a:xfrm>
            <a:off x="2738719" y="3246912"/>
            <a:ext cx="25952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৬ ১ পৃষ্টা</a:t>
            </a:r>
            <a:endParaRPr lang="en-US" sz="5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D2C9E4-4182-4E03-BC55-B1971523240E}"/>
              </a:ext>
            </a:extLst>
          </p:cNvPr>
          <p:cNvSpPr txBox="1"/>
          <p:nvPr/>
        </p:nvSpPr>
        <p:spPr>
          <a:xfrm>
            <a:off x="2738719" y="3980367"/>
            <a:ext cx="25952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7 5 পৃষ্টা</a:t>
            </a:r>
            <a:endParaRPr lang="en-US" sz="5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094226-F9F3-45B8-974D-9E3B7620B3B6}"/>
              </a:ext>
            </a:extLst>
          </p:cNvPr>
          <p:cNvSpPr txBox="1"/>
          <p:nvPr/>
        </p:nvSpPr>
        <p:spPr>
          <a:xfrm>
            <a:off x="2680448" y="4614655"/>
            <a:ext cx="25952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 5 0 পৃষ্টা</a:t>
            </a:r>
            <a:endParaRPr lang="en-US" sz="5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7403C2-AB10-4828-B8C2-40D6F486F1B7}"/>
              </a:ext>
            </a:extLst>
          </p:cNvPr>
          <p:cNvSpPr txBox="1"/>
          <p:nvPr/>
        </p:nvSpPr>
        <p:spPr>
          <a:xfrm>
            <a:off x="479612" y="1185946"/>
            <a:ext cx="142225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লিমু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২৬১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পৃষ্টা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২৭৫</a:t>
            </a:r>
            <a:r>
              <a:rPr lang="bn-BD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পৃষ্টা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৩৫০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পৃষ্টার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সে ঐ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কত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পৃষ্টা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পড়েছে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BC0072-9876-4BC2-B7F8-7CC39D02F0B5}"/>
              </a:ext>
            </a:extLst>
          </p:cNvPr>
          <p:cNvSpPr txBox="1"/>
          <p:nvPr/>
        </p:nvSpPr>
        <p:spPr>
          <a:xfrm>
            <a:off x="2416548" y="5550373"/>
            <a:ext cx="305696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পৃষ্টা</a:t>
            </a:r>
            <a:endParaRPr lang="en-US" sz="4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445A44-BCB1-4589-9F6E-564323A8F349}"/>
              </a:ext>
            </a:extLst>
          </p:cNvPr>
          <p:cNvSpPr txBox="1"/>
          <p:nvPr/>
        </p:nvSpPr>
        <p:spPr>
          <a:xfrm>
            <a:off x="2786906" y="5491818"/>
            <a:ext cx="4392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5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13204B-B507-4EE2-B0E0-1BF6C705ABA2}"/>
              </a:ext>
            </a:extLst>
          </p:cNvPr>
          <p:cNvSpPr txBox="1"/>
          <p:nvPr/>
        </p:nvSpPr>
        <p:spPr>
          <a:xfrm>
            <a:off x="3357284" y="5491818"/>
            <a:ext cx="4392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5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C388CB-6C7E-42EA-BA1B-239B379653CA}"/>
              </a:ext>
            </a:extLst>
          </p:cNvPr>
          <p:cNvSpPr txBox="1"/>
          <p:nvPr/>
        </p:nvSpPr>
        <p:spPr>
          <a:xfrm>
            <a:off x="5334001" y="6610413"/>
            <a:ext cx="78172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ঐ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৮৮৬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পৃষ্টা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পড়েছে</a:t>
            </a:r>
            <a:r>
              <a:rPr lang="bn-BD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1DCE14-23F3-49AD-AEEF-F217A4AE72D3}"/>
              </a:ext>
            </a:extLst>
          </p:cNvPr>
          <p:cNvGrpSpPr/>
          <p:nvPr/>
        </p:nvGrpSpPr>
        <p:grpSpPr>
          <a:xfrm>
            <a:off x="4872318" y="6873511"/>
            <a:ext cx="403412" cy="304800"/>
            <a:chOff x="8910917" y="4052047"/>
            <a:chExt cx="403412" cy="3048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78927C8-16C1-4614-B48A-1BAE6B0DD5EF}"/>
                </a:ext>
              </a:extLst>
            </p:cNvPr>
            <p:cNvSpPr/>
            <p:nvPr/>
          </p:nvSpPr>
          <p:spPr>
            <a:xfrm>
              <a:off x="9018494" y="4052047"/>
              <a:ext cx="143435" cy="10757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C179A53-C153-450B-9991-1B221BE8B61E}"/>
                </a:ext>
              </a:extLst>
            </p:cNvPr>
            <p:cNvSpPr/>
            <p:nvPr/>
          </p:nvSpPr>
          <p:spPr>
            <a:xfrm>
              <a:off x="9170894" y="4222376"/>
              <a:ext cx="143435" cy="10757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A458768-B952-43C4-AFCB-E941D08322C3}"/>
                </a:ext>
              </a:extLst>
            </p:cNvPr>
            <p:cNvSpPr/>
            <p:nvPr/>
          </p:nvSpPr>
          <p:spPr>
            <a:xfrm>
              <a:off x="8910917" y="4249270"/>
              <a:ext cx="143435" cy="10757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CE64924-D61C-47AB-858E-55FC39CFFDC7}"/>
              </a:ext>
            </a:extLst>
          </p:cNvPr>
          <p:cNvSpPr txBox="1"/>
          <p:nvPr/>
        </p:nvSpPr>
        <p:spPr>
          <a:xfrm>
            <a:off x="2143123" y="4551236"/>
            <a:ext cx="5468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42767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8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03709F-7010-43D8-93D2-065D7EC64A2A}"/>
              </a:ext>
            </a:extLst>
          </p:cNvPr>
          <p:cNvSpPr txBox="1"/>
          <p:nvPr/>
        </p:nvSpPr>
        <p:spPr>
          <a:xfrm>
            <a:off x="497541" y="3026760"/>
            <a:ext cx="27252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নঃ</a:t>
            </a:r>
            <a:endParaRPr lang="en-US" sz="5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F2B9B6-1845-4D53-8C1E-62BD5C5F6AA6}"/>
              </a:ext>
            </a:extLst>
          </p:cNvPr>
          <p:cNvCxnSpPr>
            <a:cxnSpLocks/>
          </p:cNvCxnSpPr>
          <p:nvPr/>
        </p:nvCxnSpPr>
        <p:spPr>
          <a:xfrm flipV="1">
            <a:off x="2191870" y="5475491"/>
            <a:ext cx="9251576" cy="1873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D0CCD4D-432A-46DF-9B3B-34CC8558A47B}"/>
              </a:ext>
            </a:extLst>
          </p:cNvPr>
          <p:cNvSpPr txBox="1"/>
          <p:nvPr/>
        </p:nvSpPr>
        <p:spPr>
          <a:xfrm>
            <a:off x="4505325" y="6434387"/>
            <a:ext cx="60769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২৯৫০ টি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0C7BA54E-8D77-4724-B0C6-4FD3AEDD28B3}"/>
              </a:ext>
            </a:extLst>
          </p:cNvPr>
          <p:cNvSpPr txBox="1"/>
          <p:nvPr/>
        </p:nvSpPr>
        <p:spPr>
          <a:xfrm>
            <a:off x="3240736" y="201691"/>
            <a:ext cx="768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সমস্যাটি </a:t>
            </a:r>
            <a:r>
              <a:rPr lang="en-US" sz="60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</a:t>
            </a:r>
            <a:r>
              <a:rPr lang="bn-BD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করিঃ</a:t>
            </a:r>
            <a:endParaRPr lang="en-US" sz="6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1BD1F0-CD15-4F53-8830-586C36D9DCB8}"/>
              </a:ext>
            </a:extLst>
          </p:cNvPr>
          <p:cNvSpPr txBox="1"/>
          <p:nvPr/>
        </p:nvSpPr>
        <p:spPr>
          <a:xfrm>
            <a:off x="497541" y="1112620"/>
            <a:ext cx="140925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পুকুরে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১২০০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রুই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পোনা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৯৮৫টি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কাতলা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পোনা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৭৬৫টি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মৃগেল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পোনা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ঐ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পুকুরে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পোনা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0DB8BC-F4F9-4BC9-A349-B22C102694E9}"/>
              </a:ext>
            </a:extLst>
          </p:cNvPr>
          <p:cNvSpPr txBox="1"/>
          <p:nvPr/>
        </p:nvSpPr>
        <p:spPr>
          <a:xfrm>
            <a:off x="3065928" y="3144929"/>
            <a:ext cx="81758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রুই </a:t>
            </a:r>
            <a:r>
              <a:rPr lang="en-US" sz="5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পোনা</a:t>
            </a:r>
            <a:r>
              <a:rPr lang="bn-BD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ছাড়া হয় ১ ২ ০ ০ টি</a:t>
            </a:r>
            <a:endParaRPr lang="en-US" sz="5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A87413-F667-48D9-B161-EBA84091A4BC}"/>
              </a:ext>
            </a:extLst>
          </p:cNvPr>
          <p:cNvSpPr txBox="1"/>
          <p:nvPr/>
        </p:nvSpPr>
        <p:spPr>
          <a:xfrm>
            <a:off x="2191870" y="3848545"/>
            <a:ext cx="96280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কাতলা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পোনা</a:t>
            </a:r>
            <a:r>
              <a:rPr lang="bn-BD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ছাড়া হয়    ৯ ৮ ৫ টি</a:t>
            </a:r>
            <a:endParaRPr lang="en-US" sz="5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CD1664-6A55-4CA8-93C3-78F9F277AD92}"/>
              </a:ext>
            </a:extLst>
          </p:cNvPr>
          <p:cNvSpPr txBox="1"/>
          <p:nvPr/>
        </p:nvSpPr>
        <p:spPr>
          <a:xfrm>
            <a:off x="2191870" y="4570900"/>
            <a:ext cx="89019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মৃগেল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পোনা</a:t>
            </a:r>
            <a:r>
              <a:rPr lang="bn-BD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ছাড়া হয় +  ৭ ৬ ৫ টি</a:t>
            </a:r>
            <a:endParaRPr lang="en-US" sz="5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4A8FBC-30BC-4E9B-888C-EAEF7971B0B9}"/>
              </a:ext>
            </a:extLst>
          </p:cNvPr>
          <p:cNvSpPr txBox="1"/>
          <p:nvPr/>
        </p:nvSpPr>
        <p:spPr>
          <a:xfrm>
            <a:off x="9949702" y="5384179"/>
            <a:ext cx="4684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endParaRPr lang="en-US" sz="6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957936-ADC9-40FF-828B-B68EC4C146B4}"/>
              </a:ext>
            </a:extLst>
          </p:cNvPr>
          <p:cNvSpPr txBox="1"/>
          <p:nvPr/>
        </p:nvSpPr>
        <p:spPr>
          <a:xfrm>
            <a:off x="9426387" y="5327493"/>
            <a:ext cx="4684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endParaRPr lang="en-US" sz="6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8CBBF-3794-4585-AB10-6D1A0E1224C5}"/>
              </a:ext>
            </a:extLst>
          </p:cNvPr>
          <p:cNvSpPr txBox="1"/>
          <p:nvPr/>
        </p:nvSpPr>
        <p:spPr>
          <a:xfrm>
            <a:off x="8878424" y="5327493"/>
            <a:ext cx="4684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endParaRPr lang="en-US" sz="6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BB7C6E-7021-4CFC-8228-0A3E62159B5B}"/>
              </a:ext>
            </a:extLst>
          </p:cNvPr>
          <p:cNvSpPr txBox="1"/>
          <p:nvPr/>
        </p:nvSpPr>
        <p:spPr>
          <a:xfrm>
            <a:off x="8378635" y="5358140"/>
            <a:ext cx="4684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60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A85AD11-5104-4711-B57F-1B9E12A4870B}"/>
              </a:ext>
            </a:extLst>
          </p:cNvPr>
          <p:cNvGrpSpPr/>
          <p:nvPr/>
        </p:nvGrpSpPr>
        <p:grpSpPr>
          <a:xfrm>
            <a:off x="3016618" y="5404530"/>
            <a:ext cx="9054361" cy="923330"/>
            <a:chOff x="3030067" y="5392685"/>
            <a:chExt cx="9054361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648F02-4000-410B-9DEA-E7207E21E392}"/>
                </a:ext>
              </a:extLst>
            </p:cNvPr>
            <p:cNvSpPr txBox="1"/>
            <p:nvPr/>
          </p:nvSpPr>
          <p:spPr>
            <a:xfrm>
              <a:off x="3644154" y="5392685"/>
              <a:ext cx="844027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5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মোট </a:t>
              </a:r>
              <a:r>
                <a:rPr lang="en-US" sz="5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পোনা</a:t>
              </a:r>
              <a:r>
                <a:rPr lang="bn-BD" sz="5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ছাড়া হয়=             টি</a:t>
              </a:r>
              <a:endParaRPr lang="en-US" sz="5400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367EA88-A019-4D8D-8010-1AA805E0C179}"/>
                </a:ext>
              </a:extLst>
            </p:cNvPr>
            <p:cNvGrpSpPr/>
            <p:nvPr/>
          </p:nvGrpSpPr>
          <p:grpSpPr>
            <a:xfrm>
              <a:off x="3030067" y="5627656"/>
              <a:ext cx="421342" cy="415335"/>
              <a:chOff x="1550893" y="6264401"/>
              <a:chExt cx="421342" cy="415335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1419F9B-A32F-47D4-B6AB-583199096FDD}"/>
                  </a:ext>
                </a:extLst>
              </p:cNvPr>
              <p:cNvSpPr/>
              <p:nvPr/>
            </p:nvSpPr>
            <p:spPr>
              <a:xfrm>
                <a:off x="1703294" y="6264401"/>
                <a:ext cx="143435" cy="15750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6C294132-22D5-4DD6-A92E-416F05E28BE1}"/>
                  </a:ext>
                </a:extLst>
              </p:cNvPr>
              <p:cNvSpPr/>
              <p:nvPr/>
            </p:nvSpPr>
            <p:spPr>
              <a:xfrm>
                <a:off x="1550893" y="6520200"/>
                <a:ext cx="143435" cy="15750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6F4A78C-356C-4361-BC26-24126C088020}"/>
                  </a:ext>
                </a:extLst>
              </p:cNvPr>
              <p:cNvSpPr/>
              <p:nvPr/>
            </p:nvSpPr>
            <p:spPr>
              <a:xfrm>
                <a:off x="1828800" y="6522227"/>
                <a:ext cx="143435" cy="15750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7972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501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502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3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1" grpId="0"/>
      <p:bldP spid="12" grpId="0"/>
      <p:bldP spid="13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31FA93-1266-448A-B6A8-E424E795A3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05"/>
          <a:stretch/>
        </p:blipFill>
        <p:spPr>
          <a:xfrm>
            <a:off x="295594" y="1473664"/>
            <a:ext cx="14496411" cy="1948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7D9171-F0E7-4756-8C69-6C4083A696D1}"/>
              </a:ext>
            </a:extLst>
          </p:cNvPr>
          <p:cNvSpPr txBox="1"/>
          <p:nvPr/>
        </p:nvSpPr>
        <p:spPr>
          <a:xfrm>
            <a:off x="1197196" y="3526085"/>
            <a:ext cx="27252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নঃ</a:t>
            </a:r>
            <a:endParaRPr lang="en-US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E4B9A-2B90-4158-BA80-29BE0DD79F15}"/>
              </a:ext>
            </a:extLst>
          </p:cNvPr>
          <p:cNvSpPr txBox="1"/>
          <p:nvPr/>
        </p:nvSpPr>
        <p:spPr>
          <a:xfrm>
            <a:off x="2873188" y="3239160"/>
            <a:ext cx="521297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৫ ৩ ০ টি।      	</a:t>
            </a:r>
          </a:p>
          <a:p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৭ ৩ ৬ টি। </a:t>
            </a:r>
          </a:p>
          <a:p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   ৮ ৯ ০ টি।</a:t>
            </a:r>
            <a:endParaRPr lang="en-US" sz="6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FB901A-D300-43F3-871A-104871B39C04}"/>
              </a:ext>
            </a:extLst>
          </p:cNvPr>
          <p:cNvCxnSpPr>
            <a:cxnSpLocks/>
          </p:cNvCxnSpPr>
          <p:nvPr/>
        </p:nvCxnSpPr>
        <p:spPr>
          <a:xfrm>
            <a:off x="3065928" y="5918970"/>
            <a:ext cx="37293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34B8F24-7C7C-4046-AE9E-65AEABC9AAC8}"/>
              </a:ext>
            </a:extLst>
          </p:cNvPr>
          <p:cNvSpPr txBox="1"/>
          <p:nvPr/>
        </p:nvSpPr>
        <p:spPr>
          <a:xfrm>
            <a:off x="3348318" y="5892312"/>
            <a:ext cx="30569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১ ৫ ৬ টি</a:t>
            </a:r>
            <a:endParaRPr lang="en-US" sz="6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4EFB6B-AFC2-4969-9530-BC5C415731D4}"/>
              </a:ext>
            </a:extLst>
          </p:cNvPr>
          <p:cNvSpPr txBox="1"/>
          <p:nvPr/>
        </p:nvSpPr>
        <p:spPr>
          <a:xfrm>
            <a:off x="9394091" y="5491055"/>
            <a:ext cx="482790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২১৫৬ টি</a:t>
            </a:r>
            <a:endParaRPr lang="en-US" sz="6600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8A7FCD-74A1-4D7E-B5A0-ABCCA6E56A54}"/>
              </a:ext>
            </a:extLst>
          </p:cNvPr>
          <p:cNvSpPr txBox="1"/>
          <p:nvPr/>
        </p:nvSpPr>
        <p:spPr>
          <a:xfrm>
            <a:off x="4673816" y="66067"/>
            <a:ext cx="4720275" cy="1581961"/>
          </a:xfrm>
          <a:prstGeom prst="rect">
            <a:avLst/>
          </a:prstGeom>
          <a:noFill/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BD" sz="9600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9600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54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9D8F9C-2DC8-4704-B35B-04BBE5680EAE}"/>
              </a:ext>
            </a:extLst>
          </p:cNvPr>
          <p:cNvSpPr txBox="1"/>
          <p:nvPr/>
        </p:nvSpPr>
        <p:spPr>
          <a:xfrm>
            <a:off x="298938" y="334108"/>
            <a:ext cx="14331462" cy="9319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n-BD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তোমার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গণিত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বইয়ের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২9 ও 30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পৃষ্ঠা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বের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করো</a:t>
            </a:r>
            <a:r>
              <a:rPr lang="bn-BD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এবং ৫ মিনিট নিরবে পড়।</a:t>
            </a:r>
            <a:endParaRPr lang="en-US" sz="48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25EC2E7-1CF6-4D87-94A0-7B5A7A526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80" y="1519093"/>
            <a:ext cx="4832267" cy="57228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C2E785-CBEB-4804-905C-10435D48C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235" y="1519091"/>
            <a:ext cx="4545108" cy="5722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7BEE80-8DDA-4BC1-870D-FFBE6A1C86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127" y="1519091"/>
            <a:ext cx="4545108" cy="572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2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6D343E-4D17-4A90-BF25-7CBE90010B70}"/>
              </a:ext>
            </a:extLst>
          </p:cNvPr>
          <p:cNvSpPr txBox="1"/>
          <p:nvPr/>
        </p:nvSpPr>
        <p:spPr>
          <a:xfrm>
            <a:off x="479612" y="3565202"/>
            <a:ext cx="27252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নঃ</a:t>
            </a:r>
            <a:endParaRPr lang="en-US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89D5B6-BA36-42EA-853F-74794766F224}"/>
              </a:ext>
            </a:extLst>
          </p:cNvPr>
          <p:cNvSpPr txBox="1"/>
          <p:nvPr/>
        </p:nvSpPr>
        <p:spPr>
          <a:xfrm>
            <a:off x="2429435" y="3529248"/>
            <a:ext cx="82475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গোলাপ ফুলের চারা  ৬ ২ ০ টি।      	</a:t>
            </a:r>
          </a:p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জবা ফুলের চারা  ৮ ৩ ২ টি। </a:t>
            </a:r>
          </a:p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+ গাঁদা ফুলের চারা  ৯ ৪ ৬ টি।</a:t>
            </a: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8BF5F-60A1-4816-9BD4-5223EF7AA875}"/>
              </a:ext>
            </a:extLst>
          </p:cNvPr>
          <p:cNvSpPr txBox="1"/>
          <p:nvPr/>
        </p:nvSpPr>
        <p:spPr>
          <a:xfrm>
            <a:off x="3872753" y="5775615"/>
            <a:ext cx="53608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 চারা গাছ ২ ৩ ৯ ৮ টি</a:t>
            </a:r>
            <a:endParaRPr lang="en-US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D40C17-75BC-4723-8328-30A09345CB39}"/>
              </a:ext>
            </a:extLst>
          </p:cNvPr>
          <p:cNvSpPr txBox="1"/>
          <p:nvPr/>
        </p:nvSpPr>
        <p:spPr>
          <a:xfrm>
            <a:off x="4191001" y="6828022"/>
            <a:ext cx="77634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 নার্সারিতে ২৩৯৮ টি চারা গাছ আছে।</a:t>
            </a:r>
            <a:endParaRPr lang="en-US" sz="4800" dirty="0">
              <a:solidFill>
                <a:srgbClr val="0070C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524DA7-FF30-4AA7-A441-84897BF93DF8}"/>
              </a:ext>
            </a:extLst>
          </p:cNvPr>
          <p:cNvCxnSpPr>
            <a:cxnSpLocks/>
          </p:cNvCxnSpPr>
          <p:nvPr/>
        </p:nvCxnSpPr>
        <p:spPr>
          <a:xfrm flipV="1">
            <a:off x="3128682" y="5806593"/>
            <a:ext cx="6347012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3">
            <a:extLst>
              <a:ext uri="{FF2B5EF4-FFF2-40B4-BE49-F238E27FC236}">
                <a16:creationId xmlns:a16="http://schemas.microsoft.com/office/drawing/2014/main" id="{879FB196-3A24-43BE-A02F-08B87A3B0D9D}"/>
              </a:ext>
            </a:extLst>
          </p:cNvPr>
          <p:cNvSpPr txBox="1"/>
          <p:nvPr/>
        </p:nvSpPr>
        <p:spPr>
          <a:xfrm>
            <a:off x="952500" y="611878"/>
            <a:ext cx="4352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সমস্যাটি </a:t>
            </a:r>
            <a:r>
              <a:rPr lang="en-US" sz="48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</a:t>
            </a:r>
            <a:r>
              <a:rPr lang="bn-BD" sz="48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করঃ</a:t>
            </a:r>
            <a:endParaRPr lang="en-US" sz="48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90B7C3-FC3F-4D60-9CB0-36ADAD4ED071}"/>
              </a:ext>
            </a:extLst>
          </p:cNvPr>
          <p:cNvSpPr txBox="1"/>
          <p:nvPr/>
        </p:nvSpPr>
        <p:spPr>
          <a:xfrm>
            <a:off x="6248402" y="-73195"/>
            <a:ext cx="3381395" cy="1581961"/>
          </a:xfrm>
          <a:prstGeom prst="rect">
            <a:avLst/>
          </a:prstGeom>
          <a:noFill/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IN" sz="9600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E9A02F-8DD7-40A3-923C-6FEABCA4BF38}"/>
              </a:ext>
            </a:extLst>
          </p:cNvPr>
          <p:cNvSpPr txBox="1"/>
          <p:nvPr/>
        </p:nvSpPr>
        <p:spPr>
          <a:xfrm>
            <a:off x="661908" y="1714209"/>
            <a:ext cx="137637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নার্সারিতে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৬২০ টি গোলাপ, ৮৩২ টি জবা ও ৯৪৬ টি গাঁদা ফুলের চারা গাছ আছে। ঐ নার্সারিতে কতগুলো চারা গাছ আছে?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93A27D4-F971-4086-8DA2-DB94C27EFDD3}"/>
              </a:ext>
            </a:extLst>
          </p:cNvPr>
          <p:cNvGrpSpPr/>
          <p:nvPr/>
        </p:nvGrpSpPr>
        <p:grpSpPr>
          <a:xfrm>
            <a:off x="3671047" y="7019404"/>
            <a:ext cx="403412" cy="304800"/>
            <a:chOff x="8910917" y="4052047"/>
            <a:chExt cx="403412" cy="304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FF620D5-ADC4-4AD9-8BD9-44785C27BCCB}"/>
                </a:ext>
              </a:extLst>
            </p:cNvPr>
            <p:cNvSpPr/>
            <p:nvPr/>
          </p:nvSpPr>
          <p:spPr>
            <a:xfrm>
              <a:off x="9018494" y="4052047"/>
              <a:ext cx="143435" cy="10757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4BD5ED-32DC-43A6-9B93-FDF253FF98BD}"/>
                </a:ext>
              </a:extLst>
            </p:cNvPr>
            <p:cNvSpPr/>
            <p:nvPr/>
          </p:nvSpPr>
          <p:spPr>
            <a:xfrm>
              <a:off x="9170894" y="4222376"/>
              <a:ext cx="143435" cy="10757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D19AFAF-E8DB-46D0-9F4F-CB2FB4C64CAF}"/>
                </a:ext>
              </a:extLst>
            </p:cNvPr>
            <p:cNvSpPr/>
            <p:nvPr/>
          </p:nvSpPr>
          <p:spPr>
            <a:xfrm>
              <a:off x="8910917" y="4249270"/>
              <a:ext cx="143435" cy="10757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996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93913A-F964-4917-AA7C-9A4A9089436F}"/>
              </a:ext>
            </a:extLst>
          </p:cNvPr>
          <p:cNvSpPr/>
          <p:nvPr/>
        </p:nvSpPr>
        <p:spPr>
          <a:xfrm>
            <a:off x="1073255" y="360297"/>
            <a:ext cx="6812280" cy="1782016"/>
          </a:xfrm>
          <a:prstGeom prst="rect">
            <a:avLst/>
          </a:prstGeom>
          <a:noFill/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IN" sz="109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10900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33BF84-459C-42D3-B4CB-AC8152AC11EB}"/>
              </a:ext>
            </a:extLst>
          </p:cNvPr>
          <p:cNvSpPr txBox="1"/>
          <p:nvPr/>
        </p:nvSpPr>
        <p:spPr>
          <a:xfrm>
            <a:off x="869066" y="5216576"/>
            <a:ext cx="6024282" cy="2320625"/>
          </a:xfrm>
          <a:prstGeom prst="rect">
            <a:avLst/>
          </a:prstGeom>
          <a:noFill/>
        </p:spPr>
        <p:txBody>
          <a:bodyPr wrap="square" lIns="103622" tIns="51811" rIns="103622" bIns="51811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৩০ পৃষ্টার  ৯ ও ১০ নং সমস্যাদুটি বাড়িতে সমাধান করবে।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D40C7C-874E-453B-8F60-5FAC74054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253" y="360296"/>
            <a:ext cx="6443650" cy="71091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0F19E9-DE9C-4476-A1D8-C284133F1CF8}"/>
              </a:ext>
            </a:extLst>
          </p:cNvPr>
          <p:cNvSpPr/>
          <p:nvPr/>
        </p:nvSpPr>
        <p:spPr>
          <a:xfrm>
            <a:off x="8846420" y="4751293"/>
            <a:ext cx="5139315" cy="186465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6DA868-3BAC-4C34-AB89-253B2911A9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73255" y="2142313"/>
            <a:ext cx="5854745" cy="271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1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AA12C2-E0A7-4DEB-B2E5-B09CC0BAA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6255" y="187036"/>
            <a:ext cx="14755090" cy="74398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2FC3D3-645F-4F75-94DA-588094B3A952}"/>
              </a:ext>
            </a:extLst>
          </p:cNvPr>
          <p:cNvSpPr txBox="1"/>
          <p:nvPr/>
        </p:nvSpPr>
        <p:spPr>
          <a:xfrm>
            <a:off x="2145462" y="809804"/>
            <a:ext cx="10796675" cy="2520680"/>
          </a:xfrm>
          <a:prstGeom prst="rect">
            <a:avLst/>
          </a:prstGeom>
          <a:noFill/>
        </p:spPr>
        <p:txBody>
          <a:bodyPr wrap="square" lIns="103622" tIns="51811" rIns="103622" bIns="5181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5700" b="1" spc="56" dirty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 সকলকে</a:t>
            </a:r>
            <a:endParaRPr lang="en-US" sz="15700" b="1" spc="56" dirty="0">
              <a:ln w="1143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92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300"/>
                            </p:stCondLst>
                            <p:childTnLst>
                              <p:par>
                                <p:cTn id="13" presetID="35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4DFE8E-92E2-4748-8854-2C0B2AADE30A}"/>
              </a:ext>
            </a:extLst>
          </p:cNvPr>
          <p:cNvSpPr/>
          <p:nvPr/>
        </p:nvSpPr>
        <p:spPr>
          <a:xfrm>
            <a:off x="5173881" y="633831"/>
            <a:ext cx="4735830" cy="1936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22" tIns="51811" rIns="103622" bIns="51811" rtlCol="0" anchor="ctr"/>
          <a:lstStyle/>
          <a:p>
            <a:pPr algn="ctr"/>
            <a:r>
              <a:rPr lang="bn-BD" sz="1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E838AB-1900-4A90-85B9-AF2C9AAB7D48}"/>
              </a:ext>
            </a:extLst>
          </p:cNvPr>
          <p:cNvSpPr/>
          <p:nvPr/>
        </p:nvSpPr>
        <p:spPr>
          <a:xfrm>
            <a:off x="251461" y="3939986"/>
            <a:ext cx="6261701" cy="3090067"/>
          </a:xfrm>
          <a:prstGeom prst="rect">
            <a:avLst/>
          </a:prstGeom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en-US" sz="5400" b="1" spc="56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উজ্বল</a:t>
            </a:r>
            <a:r>
              <a:rPr lang="en-US" sz="5400" b="1" spc="5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6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5400" b="1" spc="5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6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মজুমদার</a:t>
            </a:r>
            <a:r>
              <a:rPr lang="en-US" sz="5400" b="1" spc="5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বড়বামনদহ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স: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মোবাইলঃ ০১৭১৭৯৩৩০৭১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 descr="Uzzol.jpg">
            <a:extLst>
              <a:ext uri="{FF2B5EF4-FFF2-40B4-BE49-F238E27FC236}">
                <a16:creationId xmlns:a16="http://schemas.microsoft.com/office/drawing/2014/main" id="{AB2FC37F-6AF3-4039-A258-21E1589952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10000" contras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5406" y="906243"/>
            <a:ext cx="3168546" cy="29799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FD998D-0E02-4199-A070-D418BF1D5F2D}"/>
              </a:ext>
            </a:extLst>
          </p:cNvPr>
          <p:cNvSpPr/>
          <p:nvPr/>
        </p:nvSpPr>
        <p:spPr>
          <a:xfrm>
            <a:off x="8810141" y="4463207"/>
            <a:ext cx="6201143" cy="2566846"/>
          </a:xfrm>
          <a:prstGeom prst="rect">
            <a:avLst/>
          </a:prstGeom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ctr"/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তৃতীয়,  </a:t>
            </a:r>
            <a:r>
              <a:rPr lang="bn-IN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bn-BD" sz="4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</a:t>
            </a:r>
            <a:r>
              <a:rPr lang="bn-IN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</a:t>
            </a:r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bn-IN" sz="4000" b="1" dirty="0">
              <a:ln w="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18BEFB7-3F7F-4952-BF6B-F4750C0A8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566" y="742347"/>
            <a:ext cx="2613972" cy="3384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11C37C-FCD2-4294-868A-540716A315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186126" y="2416825"/>
            <a:ext cx="3168547" cy="51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83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35000">
              <a:srgbClr val="92D050"/>
            </a:gs>
            <a:gs pos="77000">
              <a:srgbClr val="92D050"/>
            </a:gs>
            <a:gs pos="54000">
              <a:srgbClr val="92D050"/>
            </a:gs>
            <a:gs pos="100000">
              <a:schemeClr val="accent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3CF31F-70DC-416B-A8AE-4ACB4E20F9C2}"/>
              </a:ext>
            </a:extLst>
          </p:cNvPr>
          <p:cNvSpPr txBox="1"/>
          <p:nvPr/>
        </p:nvSpPr>
        <p:spPr>
          <a:xfrm>
            <a:off x="4437530" y="485561"/>
            <a:ext cx="5154706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115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15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FCD231-3110-4FEF-97C8-8FCFB5706C24}"/>
              </a:ext>
            </a:extLst>
          </p:cNvPr>
          <p:cNvSpPr txBox="1"/>
          <p:nvPr/>
        </p:nvSpPr>
        <p:spPr>
          <a:xfrm>
            <a:off x="354105" y="2665693"/>
            <a:ext cx="1437938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.২.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º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হাতে রেখে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তিন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অঙ্কবিশিষ্ট সর্বাধিক তিনটি সংখ্যা উপরে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 	  	    				নিচে এবং পাশাপাশি যোগ করতে পারবে (যোগফল অনূর্ধ্ব ১০,০০০)।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৯.২.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º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হাতে রেখে তিন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অঙ্কবিশিষ্ট সর্বাধিক চারটি সংখ্যা উপরে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নিচে এবং  				পাশাপাশি যোগ করতে পারবে (যোগফল অনূর্ধ্ব ১০,০০০)।</a:t>
            </a:r>
          </a:p>
        </p:txBody>
      </p:sp>
    </p:spTree>
    <p:extLst>
      <p:ext uri="{BB962C8B-B14F-4D97-AF65-F5344CB8AC3E}">
        <p14:creationId xmlns:p14="http://schemas.microsoft.com/office/powerpoint/2010/main" val="32841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459692-AA96-4761-A8FC-14D2273E1850}"/>
              </a:ext>
            </a:extLst>
          </p:cNvPr>
          <p:cNvSpPr txBox="1"/>
          <p:nvPr/>
        </p:nvSpPr>
        <p:spPr>
          <a:xfrm>
            <a:off x="210671" y="1019655"/>
            <a:ext cx="146662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রাজু হাটে ধান বিক্রি করলেন ১২৫০ টাকা, পাট বিক্রি করলেন ১৫৭৫ টাকা ও আলু বিক্রি করলেন ১৪২৫ টাকা। রাজু হাটে মোট কত টাকার জিনিস বিক্রি করলেন?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721B93-D590-46DE-A367-9400D9C886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" t="3397" r="73628" b="38892"/>
          <a:stretch/>
        </p:blipFill>
        <p:spPr>
          <a:xfrm>
            <a:off x="519487" y="2523400"/>
            <a:ext cx="2436507" cy="20977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F527C2-539B-4774-A3A9-BDEA38614D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5" t="3532" r="1511" b="37787"/>
          <a:stretch/>
        </p:blipFill>
        <p:spPr>
          <a:xfrm>
            <a:off x="2528465" y="5113040"/>
            <a:ext cx="2341418" cy="20977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7D96A2-05C6-4C39-8C67-B6892238E2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9" t="3396" r="37236" b="38534"/>
          <a:stretch/>
        </p:blipFill>
        <p:spPr>
          <a:xfrm>
            <a:off x="4297515" y="2523400"/>
            <a:ext cx="2460315" cy="20977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6FEA53-0BD2-445E-ABEE-FB390A1810E6}"/>
              </a:ext>
            </a:extLst>
          </p:cNvPr>
          <p:cNvSpPr txBox="1"/>
          <p:nvPr/>
        </p:nvSpPr>
        <p:spPr>
          <a:xfrm>
            <a:off x="7744048" y="2941116"/>
            <a:ext cx="69610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ধান বিক্রি করলেন   ১ ২ ৫ ০ টাকা</a:t>
            </a:r>
            <a:endParaRPr lang="en-US" sz="4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6638B7-71D7-44B6-BE79-9E25FDDB20E7}"/>
              </a:ext>
            </a:extLst>
          </p:cNvPr>
          <p:cNvSpPr txBox="1"/>
          <p:nvPr/>
        </p:nvSpPr>
        <p:spPr>
          <a:xfrm>
            <a:off x="8088306" y="3544787"/>
            <a:ext cx="65420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পাট বিক্রি করলেন  ১ ৫ ৭ ৫ টাকা </a:t>
            </a:r>
            <a:endParaRPr lang="en-US" sz="4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19F0A8-8040-41FF-8FEC-82BB802451C5}"/>
              </a:ext>
            </a:extLst>
          </p:cNvPr>
          <p:cNvSpPr txBox="1"/>
          <p:nvPr/>
        </p:nvSpPr>
        <p:spPr>
          <a:xfrm>
            <a:off x="7695320" y="4148458"/>
            <a:ext cx="72486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আলু বিক্রি করলেন    ১ ৪ ২ ৫ টাকা</a:t>
            </a:r>
            <a:endParaRPr lang="en-US" sz="4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60F1DF5-0E7B-4C5B-932B-633F034904FF}"/>
              </a:ext>
            </a:extLst>
          </p:cNvPr>
          <p:cNvGrpSpPr/>
          <p:nvPr/>
        </p:nvGrpSpPr>
        <p:grpSpPr>
          <a:xfrm>
            <a:off x="7941559" y="5085522"/>
            <a:ext cx="6835589" cy="830997"/>
            <a:chOff x="7869554" y="5007289"/>
            <a:chExt cx="6835589" cy="83099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DBF27BF-0E5F-48A1-8882-0B07C22BB8A9}"/>
                </a:ext>
              </a:extLst>
            </p:cNvPr>
            <p:cNvSpPr txBox="1"/>
            <p:nvPr/>
          </p:nvSpPr>
          <p:spPr>
            <a:xfrm>
              <a:off x="7869554" y="5007289"/>
              <a:ext cx="683558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মোট বিক্রি করলেন             টাকা।</a:t>
              </a:r>
              <a:endParaRPr lang="en-US" sz="48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2EF985-4010-48A6-BF59-C71B4838E690}"/>
                </a:ext>
              </a:extLst>
            </p:cNvPr>
            <p:cNvSpPr/>
            <p:nvPr/>
          </p:nvSpPr>
          <p:spPr>
            <a:xfrm>
              <a:off x="11649636" y="5079338"/>
              <a:ext cx="1653988" cy="64545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2ECBCB2-60FB-498B-88A8-5186CAF3B416}"/>
              </a:ext>
            </a:extLst>
          </p:cNvPr>
          <p:cNvSpPr txBox="1"/>
          <p:nvPr/>
        </p:nvSpPr>
        <p:spPr>
          <a:xfrm>
            <a:off x="11761735" y="5073124"/>
            <a:ext cx="4011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267B74-1CC5-481A-84E1-97EF13C32A38}"/>
              </a:ext>
            </a:extLst>
          </p:cNvPr>
          <p:cNvSpPr txBox="1"/>
          <p:nvPr/>
        </p:nvSpPr>
        <p:spPr>
          <a:xfrm>
            <a:off x="12162905" y="5106243"/>
            <a:ext cx="4011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2A8C11-5859-4D0B-8A9E-AD466104D768}"/>
              </a:ext>
            </a:extLst>
          </p:cNvPr>
          <p:cNvSpPr txBox="1"/>
          <p:nvPr/>
        </p:nvSpPr>
        <p:spPr>
          <a:xfrm>
            <a:off x="12528538" y="5093845"/>
            <a:ext cx="4011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71237C-1A15-41A0-BF27-1F404EA98175}"/>
              </a:ext>
            </a:extLst>
          </p:cNvPr>
          <p:cNvSpPr txBox="1"/>
          <p:nvPr/>
        </p:nvSpPr>
        <p:spPr>
          <a:xfrm>
            <a:off x="12884686" y="5073124"/>
            <a:ext cx="4011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48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097AA1D-5463-41B6-B59E-189D3E5211C5}"/>
              </a:ext>
            </a:extLst>
          </p:cNvPr>
          <p:cNvCxnSpPr>
            <a:cxnSpLocks/>
          </p:cNvCxnSpPr>
          <p:nvPr/>
        </p:nvCxnSpPr>
        <p:spPr>
          <a:xfrm flipV="1">
            <a:off x="8088305" y="5024973"/>
            <a:ext cx="6462654" cy="481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9FF3C20-E4C6-406F-BBA2-E027931C83BE}"/>
              </a:ext>
            </a:extLst>
          </p:cNvPr>
          <p:cNvSpPr txBox="1"/>
          <p:nvPr/>
        </p:nvSpPr>
        <p:spPr>
          <a:xfrm>
            <a:off x="729662" y="3572270"/>
            <a:ext cx="22263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১২৫০ টাকা</a:t>
            </a:r>
            <a:endParaRPr lang="en-US" sz="4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01C14D-230B-47CA-BF1B-BC0DE1D307E6}"/>
              </a:ext>
            </a:extLst>
          </p:cNvPr>
          <p:cNvSpPr txBox="1"/>
          <p:nvPr/>
        </p:nvSpPr>
        <p:spPr>
          <a:xfrm>
            <a:off x="4516460" y="3501479"/>
            <a:ext cx="22263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১৫৭৫ টাকা</a:t>
            </a:r>
            <a:endParaRPr lang="en-US" sz="4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47A104-0D73-49A2-B8A4-71565A344DEF}"/>
              </a:ext>
            </a:extLst>
          </p:cNvPr>
          <p:cNvSpPr txBox="1"/>
          <p:nvPr/>
        </p:nvSpPr>
        <p:spPr>
          <a:xfrm>
            <a:off x="2643551" y="6219105"/>
            <a:ext cx="22263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১৪২৫ টাকা</a:t>
            </a:r>
            <a:endParaRPr lang="en-US" sz="4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8FEFC0-D031-45A0-ADB7-940FFFD588AC}"/>
              </a:ext>
            </a:extLst>
          </p:cNvPr>
          <p:cNvSpPr txBox="1"/>
          <p:nvPr/>
        </p:nvSpPr>
        <p:spPr>
          <a:xfrm>
            <a:off x="11319631" y="4148458"/>
            <a:ext cx="5468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endParaRPr lang="en-US" sz="4800" dirty="0"/>
          </a:p>
        </p:txBody>
      </p:sp>
      <p:sp>
        <p:nvSpPr>
          <p:cNvPr id="27" name="TextBox 23">
            <a:extLst>
              <a:ext uri="{FF2B5EF4-FFF2-40B4-BE49-F238E27FC236}">
                <a16:creationId xmlns:a16="http://schemas.microsoft.com/office/drawing/2014/main" id="{0A8369C6-6E80-46E6-93C4-20505E4F7771}"/>
              </a:ext>
            </a:extLst>
          </p:cNvPr>
          <p:cNvSpPr txBox="1"/>
          <p:nvPr/>
        </p:nvSpPr>
        <p:spPr>
          <a:xfrm>
            <a:off x="3263023" y="127066"/>
            <a:ext cx="8096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সমস্যাটি নিয়ে চিন্তা করিঃ</a:t>
            </a:r>
            <a:endParaRPr lang="en-US" sz="60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50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4" grpId="0"/>
      <p:bldP spid="16" grpId="0"/>
      <p:bldP spid="22" grpId="0"/>
      <p:bldP spid="23" grpId="0"/>
      <p:bldP spid="24" grpId="0"/>
      <p:bldP spid="25" grpId="0"/>
      <p:bldP spid="29" grpId="0"/>
      <p:bldP spid="30" grpId="0"/>
      <p:bldP spid="31" grpId="0"/>
      <p:bldP spid="21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245618-385B-4143-AC56-36BCEB4D6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9294" y="224859"/>
            <a:ext cx="14720046" cy="73951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2C162B-9704-4EC6-AD4D-B0782F3F1F71}"/>
              </a:ext>
            </a:extLst>
          </p:cNvPr>
          <p:cNvSpPr txBox="1"/>
          <p:nvPr/>
        </p:nvSpPr>
        <p:spPr>
          <a:xfrm>
            <a:off x="4060491" y="354846"/>
            <a:ext cx="67410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n w="0"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>
                <a:ln w="0"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n w="0"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dirty="0">
                <a:ln w="0"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1E5CA1D2-A929-4164-B124-B96E2D1540C5}"/>
              </a:ext>
            </a:extLst>
          </p:cNvPr>
          <p:cNvSpPr/>
          <p:nvPr/>
        </p:nvSpPr>
        <p:spPr>
          <a:xfrm>
            <a:off x="6866961" y="1924506"/>
            <a:ext cx="676840" cy="1025236"/>
          </a:xfrm>
          <a:prstGeom prst="downArrow">
            <a:avLst>
              <a:gd name="adj1" fmla="val 50000"/>
              <a:gd name="adj2" fmla="val 87086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E51737-C70B-4E22-B105-B7C2BC9A31F1}"/>
              </a:ext>
            </a:extLst>
          </p:cNvPr>
          <p:cNvSpPr txBox="1"/>
          <p:nvPr/>
        </p:nvSpPr>
        <p:spPr>
          <a:xfrm>
            <a:off x="2509750" y="2709336"/>
            <a:ext cx="9842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 করি </a:t>
            </a:r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6E3C36-5E09-4B3E-AA96-7D974B461864}"/>
              </a:ext>
            </a:extLst>
          </p:cNvPr>
          <p:cNvSpPr txBox="1"/>
          <p:nvPr/>
        </p:nvSpPr>
        <p:spPr>
          <a:xfrm>
            <a:off x="3029559" y="4340551"/>
            <a:ext cx="84268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পৃষ্টাঃ 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BD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৯-৩০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615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13538F-E373-432B-9268-173CF493D28C}"/>
              </a:ext>
            </a:extLst>
          </p:cNvPr>
          <p:cNvSpPr txBox="1"/>
          <p:nvPr/>
        </p:nvSpPr>
        <p:spPr>
          <a:xfrm>
            <a:off x="3888416" y="357347"/>
            <a:ext cx="64725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D3CD51-01D7-49CC-AFE4-EFF4FE47F359}"/>
              </a:ext>
            </a:extLst>
          </p:cNvPr>
          <p:cNvSpPr txBox="1"/>
          <p:nvPr/>
        </p:nvSpPr>
        <p:spPr>
          <a:xfrm>
            <a:off x="324066" y="1990641"/>
            <a:ext cx="11578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৪২৯৩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২৫৭১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৩৮০+১৯৯৯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F19F0B-0D85-46E8-86E2-2221CB608C71}"/>
              </a:ext>
            </a:extLst>
          </p:cNvPr>
          <p:cNvSpPr txBox="1"/>
          <p:nvPr/>
        </p:nvSpPr>
        <p:spPr>
          <a:xfrm>
            <a:off x="7016118" y="4047145"/>
            <a:ext cx="920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30E778-4E6E-49F8-B729-33DCB348256D}"/>
              </a:ext>
            </a:extLst>
          </p:cNvPr>
          <p:cNvSpPr/>
          <p:nvPr/>
        </p:nvSpPr>
        <p:spPr>
          <a:xfrm>
            <a:off x="10604560" y="2161262"/>
            <a:ext cx="3297936" cy="9843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952125-29D0-4E06-9F93-6B5786EBF97B}"/>
              </a:ext>
            </a:extLst>
          </p:cNvPr>
          <p:cNvSpPr txBox="1"/>
          <p:nvPr/>
        </p:nvSpPr>
        <p:spPr>
          <a:xfrm>
            <a:off x="5937169" y="3061559"/>
            <a:ext cx="912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8D5704-6ED2-4AE8-889D-4176102F7E4F}"/>
              </a:ext>
            </a:extLst>
          </p:cNvPr>
          <p:cNvSpPr txBox="1"/>
          <p:nvPr/>
        </p:nvSpPr>
        <p:spPr>
          <a:xfrm>
            <a:off x="6451979" y="5112570"/>
            <a:ext cx="912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930C71-9EB5-4C69-87EA-336D4CEBA64B}"/>
              </a:ext>
            </a:extLst>
          </p:cNvPr>
          <p:cNvSpPr txBox="1"/>
          <p:nvPr/>
        </p:nvSpPr>
        <p:spPr>
          <a:xfrm>
            <a:off x="5391943" y="6059384"/>
            <a:ext cx="912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৯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DB1CD58-A157-4E2A-BAF8-21571D452C9D}"/>
              </a:ext>
            </a:extLst>
          </p:cNvPr>
          <p:cNvSpPr txBox="1"/>
          <p:nvPr/>
        </p:nvSpPr>
        <p:spPr>
          <a:xfrm>
            <a:off x="1344894" y="3061559"/>
            <a:ext cx="4592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৩+১+০+৯ =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52ECC2D-D862-4D2B-B40F-F3BCA21DB1A5}"/>
              </a:ext>
            </a:extLst>
          </p:cNvPr>
          <p:cNvSpPr txBox="1"/>
          <p:nvPr/>
        </p:nvSpPr>
        <p:spPr>
          <a:xfrm>
            <a:off x="5770334" y="3098089"/>
            <a:ext cx="68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720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BB7FC55-4D6F-4CAB-8659-4D23041AD067}"/>
              </a:ext>
            </a:extLst>
          </p:cNvPr>
          <p:cNvSpPr txBox="1"/>
          <p:nvPr/>
        </p:nvSpPr>
        <p:spPr>
          <a:xfrm>
            <a:off x="1229728" y="3971843"/>
            <a:ext cx="5517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৯+৭+৮+৯+   =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0785817-412E-4A38-A931-A6F8388485D4}"/>
              </a:ext>
            </a:extLst>
          </p:cNvPr>
          <p:cNvSpPr txBox="1"/>
          <p:nvPr/>
        </p:nvSpPr>
        <p:spPr>
          <a:xfrm>
            <a:off x="6439578" y="4041652"/>
            <a:ext cx="912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C9C64D2-C201-4AC4-B88B-26D3885118C5}"/>
              </a:ext>
            </a:extLst>
          </p:cNvPr>
          <p:cNvSpPr txBox="1"/>
          <p:nvPr/>
        </p:nvSpPr>
        <p:spPr>
          <a:xfrm>
            <a:off x="1127478" y="5079291"/>
            <a:ext cx="5517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২+৫+৩+৯+   =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548308F-BE27-4446-85E7-D9FDB853560C}"/>
              </a:ext>
            </a:extLst>
          </p:cNvPr>
          <p:cNvSpPr txBox="1"/>
          <p:nvPr/>
        </p:nvSpPr>
        <p:spPr>
          <a:xfrm>
            <a:off x="6939443" y="5107077"/>
            <a:ext cx="912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6F9C482-4D36-4A88-AFE1-14B1359E9AED}"/>
              </a:ext>
            </a:extLst>
          </p:cNvPr>
          <p:cNvSpPr txBox="1"/>
          <p:nvPr/>
        </p:nvSpPr>
        <p:spPr>
          <a:xfrm>
            <a:off x="1178406" y="6059384"/>
            <a:ext cx="4432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৪+২+১+   =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66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7003E-6 3.33333E-6 L 0.44486 -0.1307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43" y="-6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8855E-6 -4.37908E-6 L -0.02999 0.1131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" y="56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8081E-7 -6.53595E-7 L 0.3266 -0.2493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30" y="-124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1178E-6 2.0915E-6 L -0.10017 0.1335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8" y="6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72391E-7 1.43791E-6 L 0.28483 -0.3884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6" y="-194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6094E-6 4.44444E-6 L -0.17403 0.12418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2" y="6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377E-6 2.4183E-6 L 0.34133 -0.50838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6" y="-254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90" grpId="0"/>
      <p:bldP spid="92" grpId="0"/>
      <p:bldP spid="92" grpId="1"/>
      <p:bldP spid="93" grpId="0"/>
      <p:bldP spid="94" grpId="0"/>
      <p:bldP spid="94" grpId="1"/>
      <p:bldP spid="95" grpId="0"/>
      <p:bldP spid="96" grpId="0"/>
      <p:bldP spid="96" grpId="1"/>
      <p:bldP spid="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B8F10C3-4094-4702-B6CD-CD0205F31BC8}"/>
              </a:ext>
            </a:extLst>
          </p:cNvPr>
          <p:cNvSpPr txBox="1"/>
          <p:nvPr/>
        </p:nvSpPr>
        <p:spPr>
          <a:xfrm>
            <a:off x="4199590" y="256962"/>
            <a:ext cx="607111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1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115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32C30A-DF36-48E1-A3F3-36B16C389166}"/>
              </a:ext>
            </a:extLst>
          </p:cNvPr>
          <p:cNvSpPr txBox="1"/>
          <p:nvPr/>
        </p:nvSpPr>
        <p:spPr>
          <a:xfrm>
            <a:off x="324066" y="2295435"/>
            <a:ext cx="11578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) ১৯৯৯+২১০৫+৪০৩৪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১০৯৮ =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B31A57-9CA6-4F9E-BA23-D8A4B69B2146}"/>
              </a:ext>
            </a:extLst>
          </p:cNvPr>
          <p:cNvSpPr txBox="1"/>
          <p:nvPr/>
        </p:nvSpPr>
        <p:spPr>
          <a:xfrm>
            <a:off x="7016118" y="4351939"/>
            <a:ext cx="920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8F7B9C-5A5C-41F0-875A-8C2ABC09EAA4}"/>
              </a:ext>
            </a:extLst>
          </p:cNvPr>
          <p:cNvSpPr/>
          <p:nvPr/>
        </p:nvSpPr>
        <p:spPr>
          <a:xfrm>
            <a:off x="11039834" y="2376693"/>
            <a:ext cx="3766794" cy="9843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7C7127-678B-4E0F-BE4B-C5FA2E461718}"/>
              </a:ext>
            </a:extLst>
          </p:cNvPr>
          <p:cNvSpPr txBox="1"/>
          <p:nvPr/>
        </p:nvSpPr>
        <p:spPr>
          <a:xfrm>
            <a:off x="5937169" y="3366353"/>
            <a:ext cx="912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৬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245FCE-6762-4FA8-9FF4-EAA8C86ACEA2}"/>
              </a:ext>
            </a:extLst>
          </p:cNvPr>
          <p:cNvSpPr txBox="1"/>
          <p:nvPr/>
        </p:nvSpPr>
        <p:spPr>
          <a:xfrm>
            <a:off x="6451979" y="5417364"/>
            <a:ext cx="912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DDB8B4-2120-43BD-9425-D72714E094C2}"/>
              </a:ext>
            </a:extLst>
          </p:cNvPr>
          <p:cNvSpPr txBox="1"/>
          <p:nvPr/>
        </p:nvSpPr>
        <p:spPr>
          <a:xfrm>
            <a:off x="6779089" y="6364178"/>
            <a:ext cx="912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৯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FE5FEF-57BD-4393-910B-893F43D9A584}"/>
              </a:ext>
            </a:extLst>
          </p:cNvPr>
          <p:cNvSpPr txBox="1"/>
          <p:nvPr/>
        </p:nvSpPr>
        <p:spPr>
          <a:xfrm>
            <a:off x="1344894" y="3366353"/>
            <a:ext cx="4592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৯+৫+৪+৮ =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F6EE1C-EFDC-4676-AF0B-3D760DFE7A6D}"/>
              </a:ext>
            </a:extLst>
          </p:cNvPr>
          <p:cNvSpPr txBox="1"/>
          <p:nvPr/>
        </p:nvSpPr>
        <p:spPr>
          <a:xfrm>
            <a:off x="5770334" y="3402883"/>
            <a:ext cx="68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7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3C80DD-14B3-4334-AEF4-E41B96BAF08F}"/>
              </a:ext>
            </a:extLst>
          </p:cNvPr>
          <p:cNvSpPr txBox="1"/>
          <p:nvPr/>
        </p:nvSpPr>
        <p:spPr>
          <a:xfrm>
            <a:off x="1229728" y="4276637"/>
            <a:ext cx="5517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৯+০+৩+৯+   =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AC8289-97F9-4567-9920-87ED98A6116F}"/>
              </a:ext>
            </a:extLst>
          </p:cNvPr>
          <p:cNvSpPr txBox="1"/>
          <p:nvPr/>
        </p:nvSpPr>
        <p:spPr>
          <a:xfrm>
            <a:off x="6439578" y="4346446"/>
            <a:ext cx="912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DABD3D-A694-4DC2-BEF8-136A750C348D}"/>
              </a:ext>
            </a:extLst>
          </p:cNvPr>
          <p:cNvSpPr txBox="1"/>
          <p:nvPr/>
        </p:nvSpPr>
        <p:spPr>
          <a:xfrm>
            <a:off x="1127478" y="5384085"/>
            <a:ext cx="5517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৯+১+০+০+   =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116CAC-4FE5-4176-B874-80DE87C5621F}"/>
              </a:ext>
            </a:extLst>
          </p:cNvPr>
          <p:cNvSpPr txBox="1"/>
          <p:nvPr/>
        </p:nvSpPr>
        <p:spPr>
          <a:xfrm>
            <a:off x="6862669" y="5517617"/>
            <a:ext cx="912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A3A7F0-48BC-4EFA-A388-23A5120030A5}"/>
              </a:ext>
            </a:extLst>
          </p:cNvPr>
          <p:cNvSpPr txBox="1"/>
          <p:nvPr/>
        </p:nvSpPr>
        <p:spPr>
          <a:xfrm>
            <a:off x="1178406" y="6364178"/>
            <a:ext cx="5438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১+২+৪+১+   =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082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7003E-6 3.33333E-6 L 0.48716 -0.1266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8" y="-63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8855E-6 -4.37908E-6 L -0.02999 0.1131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" y="56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8081E-7 -6.53595E-7 L 0.36869 -0.2493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4" y="-124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1178E-6 2.0915E-6 L -0.10017 0.1335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8" y="6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05 -3.20261E-6 L 0.32839 -0.404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7" y="-20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20261E-6 L -0.11764 0.1268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4" y="6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56 0.0051 L 0.3044 -0.51083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8" y="-257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0" grpId="1"/>
      <p:bldP spid="11" grpId="0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6" grpId="0"/>
      <p:bldP spid="16" grpId="1"/>
      <p:bldP spid="17" grpId="0"/>
      <p:bldP spid="18" grpId="0"/>
      <p:bldP spid="18" grpId="1"/>
      <p:bldP spid="19" grpId="0"/>
      <p:bldP spid="20" grpId="0"/>
      <p:bldP spid="20" grpId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E369FC-B252-457E-9EB3-BFFA6405D4B6}"/>
              </a:ext>
            </a:extLst>
          </p:cNvPr>
          <p:cNvGrpSpPr/>
          <p:nvPr/>
        </p:nvGrpSpPr>
        <p:grpSpPr>
          <a:xfrm>
            <a:off x="1818909" y="2287906"/>
            <a:ext cx="4682639" cy="3421662"/>
            <a:chOff x="-1175095" y="1850818"/>
            <a:chExt cx="2698605" cy="3023042"/>
          </a:xfrm>
        </p:grpSpPr>
        <p:sp>
          <p:nvSpPr>
            <p:cNvPr id="3" name="TextBox 20">
              <a:extLst>
                <a:ext uri="{FF2B5EF4-FFF2-40B4-BE49-F238E27FC236}">
                  <a16:creationId xmlns:a16="http://schemas.microsoft.com/office/drawing/2014/main" id="{C14BAD0E-E2C4-43D2-8E5F-9603D1CFE161}"/>
                </a:ext>
              </a:extLst>
            </p:cNvPr>
            <p:cNvSpPr txBox="1"/>
            <p:nvPr/>
          </p:nvSpPr>
          <p:spPr>
            <a:xfrm>
              <a:off x="-1175095" y="1850818"/>
              <a:ext cx="2698605" cy="3018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। 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6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8</a:t>
              </a:r>
              <a:endParaRPr lang="bn-BD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2</a:t>
              </a:r>
            </a:p>
            <a:p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7 0 0 7</a:t>
              </a:r>
              <a:endParaRPr lang="bn-BD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 8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৯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1 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6486E7B-D98F-432E-AD8E-6D2C91C75BA4}"/>
                </a:ext>
              </a:extLst>
            </p:cNvPr>
            <p:cNvCxnSpPr>
              <a:cxnSpLocks/>
            </p:cNvCxnSpPr>
            <p:nvPr/>
          </p:nvCxnSpPr>
          <p:spPr>
            <a:xfrm>
              <a:off x="-969395" y="4873860"/>
              <a:ext cx="16536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787F81A-309F-427E-85D8-3655BE3E25FD}"/>
              </a:ext>
            </a:extLst>
          </p:cNvPr>
          <p:cNvSpPr txBox="1"/>
          <p:nvPr/>
        </p:nvSpPr>
        <p:spPr>
          <a:xfrm>
            <a:off x="4177022" y="5565375"/>
            <a:ext cx="6442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933E53-A3DD-46D7-9461-54C4A2748E56}"/>
              </a:ext>
            </a:extLst>
          </p:cNvPr>
          <p:cNvSpPr txBox="1"/>
          <p:nvPr/>
        </p:nvSpPr>
        <p:spPr>
          <a:xfrm>
            <a:off x="2608071" y="1621241"/>
            <a:ext cx="676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1D523F-D196-4CDB-B3F9-54B068B184E8}"/>
              </a:ext>
            </a:extLst>
          </p:cNvPr>
          <p:cNvSpPr txBox="1"/>
          <p:nvPr/>
        </p:nvSpPr>
        <p:spPr>
          <a:xfrm>
            <a:off x="2583186" y="5537725"/>
            <a:ext cx="676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C5C169-1DC8-4C9F-A614-C05A122B08CD}"/>
              </a:ext>
            </a:extLst>
          </p:cNvPr>
          <p:cNvSpPr txBox="1"/>
          <p:nvPr/>
        </p:nvSpPr>
        <p:spPr>
          <a:xfrm>
            <a:off x="3138980" y="5542477"/>
            <a:ext cx="676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18804F-B7DA-4669-83BD-4DBFBAF7B1F1}"/>
              </a:ext>
            </a:extLst>
          </p:cNvPr>
          <p:cNvGrpSpPr/>
          <p:nvPr/>
        </p:nvGrpSpPr>
        <p:grpSpPr>
          <a:xfrm>
            <a:off x="8802718" y="2304975"/>
            <a:ext cx="4682639" cy="3416320"/>
            <a:chOff x="2786743" y="2931886"/>
            <a:chExt cx="2698605" cy="3018323"/>
          </a:xfrm>
        </p:grpSpPr>
        <p:sp>
          <p:nvSpPr>
            <p:cNvPr id="10" name="TextBox 20">
              <a:extLst>
                <a:ext uri="{FF2B5EF4-FFF2-40B4-BE49-F238E27FC236}">
                  <a16:creationId xmlns:a16="http://schemas.microsoft.com/office/drawing/2014/main" id="{1F57AF8A-BAC0-448A-B49A-8FEF779475AB}"/>
                </a:ext>
              </a:extLst>
            </p:cNvPr>
            <p:cNvSpPr txBox="1"/>
            <p:nvPr/>
          </p:nvSpPr>
          <p:spPr>
            <a:xfrm>
              <a:off x="2786743" y="2931886"/>
              <a:ext cx="2698605" cy="3018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7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। 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1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0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0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9</a:t>
              </a:r>
              <a:endParaRPr lang="bn-BD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7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4 2</a:t>
              </a:r>
            </a:p>
            <a:p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2 9 7 4</a:t>
              </a:r>
              <a:endParaRPr lang="bn-BD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+  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১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4 3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C57A90-63F0-4BA6-8598-8C163C5E08ED}"/>
                </a:ext>
              </a:extLst>
            </p:cNvPr>
            <p:cNvCxnSpPr>
              <a:cxnSpLocks/>
            </p:cNvCxnSpPr>
            <p:nvPr/>
          </p:nvCxnSpPr>
          <p:spPr>
            <a:xfrm>
              <a:off x="3230336" y="5943942"/>
              <a:ext cx="16536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56FBF7B-8A01-4E68-BB19-0C145A624149}"/>
              </a:ext>
            </a:extLst>
          </p:cNvPr>
          <p:cNvSpPr txBox="1"/>
          <p:nvPr/>
        </p:nvSpPr>
        <p:spPr>
          <a:xfrm>
            <a:off x="11269477" y="5518919"/>
            <a:ext cx="6442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4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7252A4-5D14-49A9-B902-0A4AA630E260}"/>
              </a:ext>
            </a:extLst>
          </p:cNvPr>
          <p:cNvSpPr txBox="1"/>
          <p:nvPr/>
        </p:nvSpPr>
        <p:spPr>
          <a:xfrm>
            <a:off x="10715639" y="5565376"/>
            <a:ext cx="676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B5910E-B85E-457D-9BC6-56868490E553}"/>
              </a:ext>
            </a:extLst>
          </p:cNvPr>
          <p:cNvSpPr txBox="1"/>
          <p:nvPr/>
        </p:nvSpPr>
        <p:spPr>
          <a:xfrm>
            <a:off x="9621802" y="1616490"/>
            <a:ext cx="676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6CBCDD-D6E9-4A25-BBC5-D85004E05C61}"/>
              </a:ext>
            </a:extLst>
          </p:cNvPr>
          <p:cNvSpPr txBox="1"/>
          <p:nvPr/>
        </p:nvSpPr>
        <p:spPr>
          <a:xfrm>
            <a:off x="9757321" y="5596748"/>
            <a:ext cx="676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48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46A7493-7D3E-4A02-978D-80B13B9FAFB7}"/>
              </a:ext>
            </a:extLst>
          </p:cNvPr>
          <p:cNvCxnSpPr>
            <a:cxnSpLocks/>
          </p:cNvCxnSpPr>
          <p:nvPr/>
        </p:nvCxnSpPr>
        <p:spPr>
          <a:xfrm>
            <a:off x="3706963" y="2180294"/>
            <a:ext cx="0" cy="394178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B5704C-6A33-4D1B-8BB5-32E2BE65D7A4}"/>
              </a:ext>
            </a:extLst>
          </p:cNvPr>
          <p:cNvCxnSpPr>
            <a:cxnSpLocks/>
          </p:cNvCxnSpPr>
          <p:nvPr/>
        </p:nvCxnSpPr>
        <p:spPr>
          <a:xfrm>
            <a:off x="4205050" y="2256427"/>
            <a:ext cx="0" cy="386565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D3EBC7C-8B3B-4444-8AF6-83B0FE5F0EE4}"/>
              </a:ext>
            </a:extLst>
          </p:cNvPr>
          <p:cNvCxnSpPr>
            <a:cxnSpLocks/>
          </p:cNvCxnSpPr>
          <p:nvPr/>
        </p:nvCxnSpPr>
        <p:spPr>
          <a:xfrm>
            <a:off x="10806213" y="2195863"/>
            <a:ext cx="0" cy="3955296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BB51D87-2151-41A8-8C0E-549B6F160424}"/>
              </a:ext>
            </a:extLst>
          </p:cNvPr>
          <p:cNvCxnSpPr>
            <a:cxnSpLocks/>
          </p:cNvCxnSpPr>
          <p:nvPr/>
        </p:nvCxnSpPr>
        <p:spPr>
          <a:xfrm>
            <a:off x="10313155" y="2231346"/>
            <a:ext cx="0" cy="3955296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478D12-FDA2-4DFD-8D4A-E3ACCD3A6B9F}"/>
              </a:ext>
            </a:extLst>
          </p:cNvPr>
          <p:cNvCxnSpPr>
            <a:cxnSpLocks/>
          </p:cNvCxnSpPr>
          <p:nvPr/>
        </p:nvCxnSpPr>
        <p:spPr>
          <a:xfrm>
            <a:off x="11269477" y="2230747"/>
            <a:ext cx="0" cy="3955296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2D76748-062F-435E-876A-0B94762CDAC2}"/>
              </a:ext>
            </a:extLst>
          </p:cNvPr>
          <p:cNvCxnSpPr>
            <a:cxnSpLocks/>
          </p:cNvCxnSpPr>
          <p:nvPr/>
        </p:nvCxnSpPr>
        <p:spPr>
          <a:xfrm>
            <a:off x="3222072" y="2195863"/>
            <a:ext cx="0" cy="3955296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AE32503-871E-492C-A897-4CF832A0E722}"/>
              </a:ext>
            </a:extLst>
          </p:cNvPr>
          <p:cNvSpPr txBox="1"/>
          <p:nvPr/>
        </p:nvSpPr>
        <p:spPr>
          <a:xfrm>
            <a:off x="10704182" y="1488693"/>
            <a:ext cx="676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430019-20B6-498C-8765-047FA794F262}"/>
              </a:ext>
            </a:extLst>
          </p:cNvPr>
          <p:cNvSpPr txBox="1"/>
          <p:nvPr/>
        </p:nvSpPr>
        <p:spPr>
          <a:xfrm>
            <a:off x="10170442" y="1562322"/>
            <a:ext cx="676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CE53EA-3BA9-4D5C-AFC2-A67F4C0051BC}"/>
              </a:ext>
            </a:extLst>
          </p:cNvPr>
          <p:cNvSpPr txBox="1"/>
          <p:nvPr/>
        </p:nvSpPr>
        <p:spPr>
          <a:xfrm>
            <a:off x="10255850" y="5588318"/>
            <a:ext cx="676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4EB484F-D30B-4BC3-87F2-3EAC88A86BD7}"/>
              </a:ext>
            </a:extLst>
          </p:cNvPr>
          <p:cNvSpPr txBox="1"/>
          <p:nvPr/>
        </p:nvSpPr>
        <p:spPr>
          <a:xfrm>
            <a:off x="3638659" y="1597181"/>
            <a:ext cx="676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75F903B-9AEB-475D-8129-FD440A48E108}"/>
              </a:ext>
            </a:extLst>
          </p:cNvPr>
          <p:cNvSpPr txBox="1"/>
          <p:nvPr/>
        </p:nvSpPr>
        <p:spPr>
          <a:xfrm>
            <a:off x="3675152" y="5542477"/>
            <a:ext cx="676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CCF3DD9-34EE-4149-AE25-71172FF33944}"/>
              </a:ext>
            </a:extLst>
          </p:cNvPr>
          <p:cNvSpPr txBox="1"/>
          <p:nvPr/>
        </p:nvSpPr>
        <p:spPr>
          <a:xfrm>
            <a:off x="3120985" y="1616489"/>
            <a:ext cx="676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6B37D7-C9FF-46A2-9372-A6F64A3378E4}"/>
              </a:ext>
            </a:extLst>
          </p:cNvPr>
          <p:cNvSpPr txBox="1"/>
          <p:nvPr/>
        </p:nvSpPr>
        <p:spPr>
          <a:xfrm>
            <a:off x="4721039" y="499120"/>
            <a:ext cx="4146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527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3" grpId="0"/>
      <p:bldP spid="14" grpId="0"/>
      <p:bldP spid="15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9753CA-A308-46C8-8732-57255A2D0E7F}"/>
              </a:ext>
            </a:extLst>
          </p:cNvPr>
          <p:cNvSpPr txBox="1"/>
          <p:nvPr/>
        </p:nvSpPr>
        <p:spPr>
          <a:xfrm>
            <a:off x="8751567" y="270985"/>
            <a:ext cx="3815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C604BE2-BE07-4FD1-9238-AE883A545C5C}"/>
              </a:ext>
            </a:extLst>
          </p:cNvPr>
          <p:cNvGrpSpPr/>
          <p:nvPr/>
        </p:nvGrpSpPr>
        <p:grpSpPr>
          <a:xfrm>
            <a:off x="9922667" y="3468064"/>
            <a:ext cx="3714750" cy="3416320"/>
            <a:chOff x="1653678" y="4607928"/>
            <a:chExt cx="3714750" cy="34163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E2F45E5-98FA-46F5-80D0-09B1E0615F50}"/>
                </a:ext>
              </a:extLst>
            </p:cNvPr>
            <p:cNvSpPr txBox="1"/>
            <p:nvPr/>
          </p:nvSpPr>
          <p:spPr>
            <a:xfrm>
              <a:off x="1653678" y="4607928"/>
              <a:ext cx="3714750" cy="3416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) ৩ ৬ ৪ ৫</a:t>
              </a:r>
            </a:p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১ ৭ ৯ ৪</a:t>
              </a:r>
            </a:p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৯ ৩ ০</a:t>
              </a:r>
            </a:p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+ ২ ৭ ৮ ৫</a:t>
              </a:r>
              <a:endParaRPr lang="en-US" sz="54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E02A05C-9C3C-44BD-9F45-F230D9890891}"/>
                </a:ext>
              </a:extLst>
            </p:cNvPr>
            <p:cNvCxnSpPr>
              <a:cxnSpLocks/>
            </p:cNvCxnSpPr>
            <p:nvPr/>
          </p:nvCxnSpPr>
          <p:spPr>
            <a:xfrm>
              <a:off x="2294902" y="8023599"/>
              <a:ext cx="291596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DA0D3B2-F4B9-4277-983E-29A81494D9CE}"/>
              </a:ext>
            </a:extLst>
          </p:cNvPr>
          <p:cNvGrpSpPr/>
          <p:nvPr/>
        </p:nvGrpSpPr>
        <p:grpSpPr>
          <a:xfrm>
            <a:off x="1467322" y="3724865"/>
            <a:ext cx="3907117" cy="2862322"/>
            <a:chOff x="6038217" y="4607928"/>
            <a:chExt cx="2569855" cy="286232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D93041-A9FD-4A90-AA09-123F7358F3B0}"/>
                </a:ext>
              </a:extLst>
            </p:cNvPr>
            <p:cNvSpPr txBox="1"/>
            <p:nvPr/>
          </p:nvSpPr>
          <p:spPr>
            <a:xfrm>
              <a:off x="6038217" y="4607928"/>
              <a:ext cx="2553464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) ৫ ২ ০ ৮ </a:t>
              </a:r>
            </a:p>
            <a:p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১ ৯ ২ ৬</a:t>
              </a:r>
            </a:p>
            <a:p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 + 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৭ ৮ ৫</a:t>
              </a:r>
              <a:endParaRPr lang="en-US" sz="6000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FFEA9F7-3B54-429F-9C88-B49D746E8EB2}"/>
                </a:ext>
              </a:extLst>
            </p:cNvPr>
            <p:cNvCxnSpPr>
              <a:cxnSpLocks/>
            </p:cNvCxnSpPr>
            <p:nvPr/>
          </p:nvCxnSpPr>
          <p:spPr>
            <a:xfrm>
              <a:off x="6196795" y="7242367"/>
              <a:ext cx="241127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F5EDA05-5DFF-4120-AFDC-0F8D9222090C}"/>
              </a:ext>
            </a:extLst>
          </p:cNvPr>
          <p:cNvGrpSpPr/>
          <p:nvPr/>
        </p:nvGrpSpPr>
        <p:grpSpPr>
          <a:xfrm>
            <a:off x="595747" y="1495919"/>
            <a:ext cx="10744507" cy="923330"/>
            <a:chOff x="1300790" y="2241142"/>
            <a:chExt cx="4958588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C1C57D5-44CD-428C-A161-A9D5325121B4}"/>
                </a:ext>
              </a:extLst>
            </p:cNvPr>
            <p:cNvSpPr txBox="1"/>
            <p:nvPr/>
          </p:nvSpPr>
          <p:spPr>
            <a:xfrm>
              <a:off x="1300790" y="2241142"/>
              <a:ext cx="440209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(১) ২৫৭১ + ৪০২২ + ১৯৫৮ =  </a:t>
              </a:r>
              <a:endParaRPr lang="en-US" sz="5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EAF8D8-8681-46FA-9868-A0F647E3832F}"/>
                </a:ext>
              </a:extLst>
            </p:cNvPr>
            <p:cNvSpPr/>
            <p:nvPr/>
          </p:nvSpPr>
          <p:spPr>
            <a:xfrm>
              <a:off x="4681405" y="2321372"/>
              <a:ext cx="1577973" cy="78356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99365F-8998-4BA6-88D2-FEA31BFBB3E0}"/>
              </a:ext>
            </a:extLst>
          </p:cNvPr>
          <p:cNvGrpSpPr/>
          <p:nvPr/>
        </p:nvGrpSpPr>
        <p:grpSpPr>
          <a:xfrm>
            <a:off x="940879" y="2527311"/>
            <a:ext cx="12696537" cy="923330"/>
            <a:chOff x="1157354" y="3420053"/>
            <a:chExt cx="8765091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2FEFBE-2099-4614-9402-D90FE85ECA2A}"/>
                </a:ext>
              </a:extLst>
            </p:cNvPr>
            <p:cNvSpPr txBox="1"/>
            <p:nvPr/>
          </p:nvSpPr>
          <p:spPr>
            <a:xfrm>
              <a:off x="1157354" y="3420053"/>
              <a:ext cx="663144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(২) ৩৮০০ + ১৩১১ + ২৭৯৪ + ১২৯৬ =</a:t>
              </a:r>
              <a:endParaRPr lang="en-US" sz="54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71F8A85-6224-4F68-8E83-59D23FA2B0A0}"/>
                </a:ext>
              </a:extLst>
            </p:cNvPr>
            <p:cNvSpPr/>
            <p:nvPr/>
          </p:nvSpPr>
          <p:spPr>
            <a:xfrm>
              <a:off x="7357957" y="3520199"/>
              <a:ext cx="2564488" cy="80639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57CDE01-31A8-4B1F-B66F-E4BE8B1A91C2}"/>
              </a:ext>
            </a:extLst>
          </p:cNvPr>
          <p:cNvSpPr txBox="1"/>
          <p:nvPr/>
        </p:nvSpPr>
        <p:spPr>
          <a:xfrm>
            <a:off x="10572711" y="6784238"/>
            <a:ext cx="26208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৯ ১ ৫ ৪</a:t>
            </a:r>
            <a:endParaRPr lang="en-US" sz="5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B450C-E845-45D9-AFC0-2E5D477EA90B}"/>
              </a:ext>
            </a:extLst>
          </p:cNvPr>
          <p:cNvSpPr txBox="1"/>
          <p:nvPr/>
        </p:nvSpPr>
        <p:spPr>
          <a:xfrm>
            <a:off x="2110468" y="6371673"/>
            <a:ext cx="29887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৯ ৯ ১ ৯</a:t>
            </a:r>
            <a:endParaRPr lang="en-US" sz="6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182A97-597C-45F9-92D5-F2F57E3335A2}"/>
              </a:ext>
            </a:extLst>
          </p:cNvPr>
          <p:cNvSpPr txBox="1"/>
          <p:nvPr/>
        </p:nvSpPr>
        <p:spPr>
          <a:xfrm>
            <a:off x="8582204" y="1511902"/>
            <a:ext cx="20771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৮ ৫ ৫ ১</a:t>
            </a:r>
            <a:endParaRPr lang="en-US" sz="5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AFB844-564B-4526-9698-7C60BE28F06E}"/>
              </a:ext>
            </a:extLst>
          </p:cNvPr>
          <p:cNvSpPr txBox="1"/>
          <p:nvPr/>
        </p:nvSpPr>
        <p:spPr>
          <a:xfrm>
            <a:off x="10645771" y="2568987"/>
            <a:ext cx="24647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৯ ২ ০ ১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450377-2806-47C9-8424-149070B531E7}"/>
              </a:ext>
            </a:extLst>
          </p:cNvPr>
          <p:cNvSpPr txBox="1"/>
          <p:nvPr/>
        </p:nvSpPr>
        <p:spPr>
          <a:xfrm>
            <a:off x="4551777" y="16541"/>
            <a:ext cx="4720275" cy="1581961"/>
          </a:xfrm>
          <a:prstGeom prst="rect">
            <a:avLst/>
          </a:prstGeom>
          <a:noFill/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BD" sz="9600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9600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74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</TotalTime>
  <Words>725</Words>
  <Application>Microsoft Office PowerPoint</Application>
  <PresentationFormat>Custom</PresentationFormat>
  <Paragraphs>153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13</cp:revision>
  <dcterms:created xsi:type="dcterms:W3CDTF">2021-07-07T12:02:51Z</dcterms:created>
  <dcterms:modified xsi:type="dcterms:W3CDTF">2021-08-17T17:27:38Z</dcterms:modified>
</cp:coreProperties>
</file>