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4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DB06-5DCA-4C20-BB56-605A406FC1E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B8D-6BD4-4A41-8CFF-8CF95C51C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6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DB06-5DCA-4C20-BB56-605A406FC1E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B8D-6BD4-4A41-8CFF-8CF95C51C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0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DB06-5DCA-4C20-BB56-605A406FC1E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B8D-6BD4-4A41-8CFF-8CF95C51C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2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DB06-5DCA-4C20-BB56-605A406FC1E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B8D-6BD4-4A41-8CFF-8CF95C51C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5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DB06-5DCA-4C20-BB56-605A406FC1E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B8D-6BD4-4A41-8CFF-8CF95C51C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7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DB06-5DCA-4C20-BB56-605A406FC1E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B8D-6BD4-4A41-8CFF-8CF95C51C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0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DB06-5DCA-4C20-BB56-605A406FC1E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B8D-6BD4-4A41-8CFF-8CF95C51C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6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DB06-5DCA-4C20-BB56-605A406FC1E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B8D-6BD4-4A41-8CFF-8CF95C51C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0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DB06-5DCA-4C20-BB56-605A406FC1E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B8D-6BD4-4A41-8CFF-8CF95C51C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4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DB06-5DCA-4C20-BB56-605A406FC1E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B8D-6BD4-4A41-8CFF-8CF95C51C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1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DB06-5DCA-4C20-BB56-605A406FC1E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B8D-6BD4-4A41-8CFF-8CF95C51C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7DB06-5DCA-4C20-BB56-605A406FC1E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2B8D-6BD4-4A41-8CFF-8CF95C51C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4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036" y="1049387"/>
            <a:ext cx="7384473" cy="4922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F95233-2443-43F2-92D7-CA1C9F9503B1}"/>
              </a:ext>
            </a:extLst>
          </p:cNvPr>
          <p:cNvSpPr txBox="1"/>
          <p:nvPr/>
        </p:nvSpPr>
        <p:spPr>
          <a:xfrm>
            <a:off x="1379496" y="289330"/>
            <a:ext cx="9621440" cy="120038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8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 গণিত ক্লাসে সবাইকে </a:t>
            </a:r>
            <a:endParaRPr lang="en-US" sz="8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8904" y="2064328"/>
            <a:ext cx="31034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92D050"/>
              </a:gs>
              <a:gs pos="38000">
                <a:srgbClr val="002060"/>
              </a:gs>
              <a:gs pos="69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3113A-13AF-4FAB-AE0B-1758F0BC94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43" y="1925781"/>
            <a:ext cx="2285702" cy="41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D3C061-ABE7-4457-B256-4CBCF49D0A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1451" y="234696"/>
            <a:ext cx="5005967" cy="252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FA9AFE-9A55-40A2-B2B3-A6BD36737029}"/>
              </a:ext>
            </a:extLst>
          </p:cNvPr>
          <p:cNvSpPr txBox="1"/>
          <p:nvPr/>
        </p:nvSpPr>
        <p:spPr>
          <a:xfrm>
            <a:off x="374073" y="2998179"/>
            <a:ext cx="114438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একটি ইলেক্ট্রনিক যন্ত্র,যা ক্যালকুলেটর অপেক্ষা বড় গণনা করতে পারে।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কাজ ও প্রয়োজনীয়তা শুধু হিসাব-নিকাশে সীমাবদ্ধ থাকেনা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লেখচিত্র ও ছবি ,সংগৃহীত,উপাত্তের বিশ্লেষণ ,ইন্টারনেট ব্যবহার করে অন্যদের সাথে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 করতে সহায়তা করে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আমূল পরিবর্তন করেছে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92D050"/>
              </a:gs>
              <a:gs pos="38000">
                <a:srgbClr val="002060"/>
              </a:gs>
              <a:gs pos="69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34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80DC0C-7C05-40C5-8842-0476C64CA1F6}"/>
              </a:ext>
            </a:extLst>
          </p:cNvPr>
          <p:cNvSpPr txBox="1"/>
          <p:nvPr/>
        </p:nvSpPr>
        <p:spPr>
          <a:xfrm>
            <a:off x="2170212" y="5818906"/>
            <a:ext cx="7514114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154DFF-415C-4E29-8158-D0A0118735E5}"/>
              </a:ext>
            </a:extLst>
          </p:cNvPr>
          <p:cNvSpPr txBox="1"/>
          <p:nvPr/>
        </p:nvSpPr>
        <p:spPr>
          <a:xfrm>
            <a:off x="1669816" y="549833"/>
            <a:ext cx="253104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7269" y="248951"/>
            <a:ext cx="3524006" cy="5427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372FB0-1C70-43CF-B498-227B60B8BF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816" y="1449886"/>
            <a:ext cx="4114827" cy="349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92D050"/>
              </a:gs>
              <a:gs pos="38000">
                <a:srgbClr val="002060"/>
              </a:gs>
              <a:gs pos="69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6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298DF4-4A6E-495E-8BBF-A38905F63850}"/>
              </a:ext>
            </a:extLst>
          </p:cNvPr>
          <p:cNvSpPr txBox="1"/>
          <p:nvPr/>
        </p:nvSpPr>
        <p:spPr>
          <a:xfrm>
            <a:off x="1740611" y="291034"/>
            <a:ext cx="860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চলো আমরা কম্পিউটারের বিভিন্ন অংশসমূহ চিনে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31B80-22B6-40DB-9E89-B9EF8A9512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10" y="2247574"/>
            <a:ext cx="4114827" cy="349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03BC80-01EF-4623-B951-7771C1AC9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1126" y="2591747"/>
            <a:ext cx="3798012" cy="334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67CD9C-A732-47F6-B8E3-7A1787EE0B63}"/>
              </a:ext>
            </a:extLst>
          </p:cNvPr>
          <p:cNvCxnSpPr>
            <a:cxnSpLocks/>
          </p:cNvCxnSpPr>
          <p:nvPr/>
        </p:nvCxnSpPr>
        <p:spPr>
          <a:xfrm>
            <a:off x="7508012" y="1844703"/>
            <a:ext cx="2222804" cy="15903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CEAD08-EAD1-4E05-992B-E184E8C592C7}"/>
              </a:ext>
            </a:extLst>
          </p:cNvPr>
          <p:cNvCxnSpPr>
            <a:cxnSpLocks/>
          </p:cNvCxnSpPr>
          <p:nvPr/>
        </p:nvCxnSpPr>
        <p:spPr>
          <a:xfrm flipH="1">
            <a:off x="3467806" y="1953028"/>
            <a:ext cx="2660035" cy="134284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E2A6D9-417E-44E9-A3F3-F7C23DB56AD7}"/>
              </a:ext>
            </a:extLst>
          </p:cNvPr>
          <p:cNvSpPr txBox="1"/>
          <p:nvPr/>
        </p:nvSpPr>
        <p:spPr>
          <a:xfrm>
            <a:off x="6165908" y="1519305"/>
            <a:ext cx="1288591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ED8A07-5969-4CBF-A967-D31D5A88A831}"/>
              </a:ext>
            </a:extLst>
          </p:cNvPr>
          <p:cNvCxnSpPr>
            <a:cxnSpLocks/>
          </p:cNvCxnSpPr>
          <p:nvPr/>
        </p:nvCxnSpPr>
        <p:spPr>
          <a:xfrm flipH="1">
            <a:off x="1280160" y="2728690"/>
            <a:ext cx="4874023" cy="167362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E37DB6-FDEC-423C-BCE6-42BFB0E60E0C}"/>
              </a:ext>
            </a:extLst>
          </p:cNvPr>
          <p:cNvCxnSpPr>
            <a:cxnSpLocks/>
          </p:cNvCxnSpPr>
          <p:nvPr/>
        </p:nvCxnSpPr>
        <p:spPr>
          <a:xfrm>
            <a:off x="7469945" y="2813538"/>
            <a:ext cx="1997612" cy="128225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238BCB7-41E1-404D-B803-037010ABDDE1}"/>
              </a:ext>
            </a:extLst>
          </p:cNvPr>
          <p:cNvSpPr txBox="1"/>
          <p:nvPr/>
        </p:nvSpPr>
        <p:spPr>
          <a:xfrm>
            <a:off x="6061814" y="2305500"/>
            <a:ext cx="1496778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সিপিইউ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E75D2C-FE36-464D-AAA8-43FFF0D069CA}"/>
              </a:ext>
            </a:extLst>
          </p:cNvPr>
          <p:cNvCxnSpPr>
            <a:cxnSpLocks/>
          </p:cNvCxnSpPr>
          <p:nvPr/>
        </p:nvCxnSpPr>
        <p:spPr>
          <a:xfrm>
            <a:off x="7203268" y="4095791"/>
            <a:ext cx="2834471" cy="80761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E0106D-F727-41B1-AE69-1D5063702DB1}"/>
              </a:ext>
            </a:extLst>
          </p:cNvPr>
          <p:cNvCxnSpPr>
            <a:cxnSpLocks/>
          </p:cNvCxnSpPr>
          <p:nvPr/>
        </p:nvCxnSpPr>
        <p:spPr>
          <a:xfrm flipH="1">
            <a:off x="4226742" y="3565503"/>
            <a:ext cx="1806214" cy="161247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FDB006A-5A67-454A-96D1-934363EEB01F}"/>
              </a:ext>
            </a:extLst>
          </p:cNvPr>
          <p:cNvSpPr txBox="1"/>
          <p:nvPr/>
        </p:nvSpPr>
        <p:spPr>
          <a:xfrm>
            <a:off x="6002694" y="3103873"/>
            <a:ext cx="123083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6FA8F7-E9E4-4EE8-918C-94546DA26E91}"/>
              </a:ext>
            </a:extLst>
          </p:cNvPr>
          <p:cNvSpPr txBox="1"/>
          <p:nvPr/>
        </p:nvSpPr>
        <p:spPr>
          <a:xfrm>
            <a:off x="5955911" y="3875853"/>
            <a:ext cx="132440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বোর্ড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0F828C-2019-40DB-843F-199786FED3CB}"/>
              </a:ext>
            </a:extLst>
          </p:cNvPr>
          <p:cNvCxnSpPr>
            <a:cxnSpLocks/>
          </p:cNvCxnSpPr>
          <p:nvPr/>
        </p:nvCxnSpPr>
        <p:spPr>
          <a:xfrm flipH="1">
            <a:off x="2738479" y="4254914"/>
            <a:ext cx="3220429" cy="106782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9808F62-9249-4CAD-A0A6-387B57FEDB0A}"/>
              </a:ext>
            </a:extLst>
          </p:cNvPr>
          <p:cNvCxnSpPr>
            <a:cxnSpLocks/>
          </p:cNvCxnSpPr>
          <p:nvPr/>
        </p:nvCxnSpPr>
        <p:spPr>
          <a:xfrm>
            <a:off x="7119202" y="4976321"/>
            <a:ext cx="2447001" cy="1282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7FA089E-52C9-477F-A227-655F9A813478}"/>
              </a:ext>
            </a:extLst>
          </p:cNvPr>
          <p:cNvSpPr txBox="1"/>
          <p:nvPr/>
        </p:nvSpPr>
        <p:spPr>
          <a:xfrm>
            <a:off x="5450361" y="4714593"/>
            <a:ext cx="175421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টাচ প্যাড</a:t>
            </a: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92D050"/>
              </a:gs>
              <a:gs pos="38000">
                <a:srgbClr val="002060"/>
              </a:gs>
              <a:gs pos="69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52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7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1910AC-35DF-42AD-BC13-FA57449BE39E}"/>
              </a:ext>
            </a:extLst>
          </p:cNvPr>
          <p:cNvSpPr txBox="1"/>
          <p:nvPr/>
        </p:nvSpPr>
        <p:spPr>
          <a:xfrm>
            <a:off x="4489511" y="398796"/>
            <a:ext cx="308892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7057E-837F-4313-99EC-6EC9C0E3D64E}"/>
              </a:ext>
            </a:extLst>
          </p:cNvPr>
          <p:cNvSpPr txBox="1"/>
          <p:nvPr/>
        </p:nvSpPr>
        <p:spPr>
          <a:xfrm>
            <a:off x="2600828" y="5137265"/>
            <a:ext cx="730517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৩টি যন্ত্রাংশের নাম লিখো।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0097" y="1624245"/>
            <a:ext cx="2482812" cy="2933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92D050"/>
              </a:gs>
              <a:gs pos="38000">
                <a:srgbClr val="002060"/>
              </a:gs>
              <a:gs pos="69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08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5C986E-2212-4D00-B2B2-4A9E47E1AF8B}"/>
              </a:ext>
            </a:extLst>
          </p:cNvPr>
          <p:cNvSpPr txBox="1"/>
          <p:nvPr/>
        </p:nvSpPr>
        <p:spPr>
          <a:xfrm>
            <a:off x="2884094" y="282289"/>
            <a:ext cx="6539215" cy="70788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5F174-D36D-4DE4-9E9B-294DA707A7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" y="836176"/>
            <a:ext cx="2461477" cy="18559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30EAE1-AE5D-4500-9303-69B0E691AA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05" y="4899595"/>
            <a:ext cx="2497929" cy="17584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5F3B86-1A7D-4A83-882F-A02A11501628}"/>
              </a:ext>
            </a:extLst>
          </p:cNvPr>
          <p:cNvSpPr txBox="1"/>
          <p:nvPr/>
        </p:nvSpPr>
        <p:spPr>
          <a:xfrm>
            <a:off x="3729640" y="1437254"/>
            <a:ext cx="1930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D96BD-33E3-42F9-A9FD-13A000010181}"/>
              </a:ext>
            </a:extLst>
          </p:cNvPr>
          <p:cNvSpPr txBox="1"/>
          <p:nvPr/>
        </p:nvSpPr>
        <p:spPr>
          <a:xfrm>
            <a:off x="3729640" y="3398005"/>
            <a:ext cx="2424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চিকিৎসাক্ষেত্রে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9B3CAC-478A-4D53-AACB-FADE9EA9BC95}"/>
              </a:ext>
            </a:extLst>
          </p:cNvPr>
          <p:cNvSpPr txBox="1"/>
          <p:nvPr/>
        </p:nvSpPr>
        <p:spPr>
          <a:xfrm>
            <a:off x="3729640" y="5270500"/>
            <a:ext cx="229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গবেষনাক্ষেত্রে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54187E-4AA2-4353-942D-7AB50B055DBC}"/>
              </a:ext>
            </a:extLst>
          </p:cNvPr>
          <p:cNvSpPr txBox="1"/>
          <p:nvPr/>
        </p:nvSpPr>
        <p:spPr>
          <a:xfrm>
            <a:off x="6952483" y="1467524"/>
            <a:ext cx="1362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416924-CA62-4C69-B6A8-B6DD3FC72E33}"/>
              </a:ext>
            </a:extLst>
          </p:cNvPr>
          <p:cNvSpPr txBox="1"/>
          <p:nvPr/>
        </p:nvSpPr>
        <p:spPr>
          <a:xfrm>
            <a:off x="7076609" y="3398005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প্রকাশনায়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7AC2C3-0BE7-481A-BB84-D43F1008B68F}"/>
              </a:ext>
            </a:extLst>
          </p:cNvPr>
          <p:cNvSpPr txBox="1"/>
          <p:nvPr/>
        </p:nvSpPr>
        <p:spPr>
          <a:xfrm>
            <a:off x="7339942" y="5270500"/>
            <a:ext cx="1640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বিনোদনে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4" y="2867306"/>
            <a:ext cx="2642642" cy="1857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790" y="896219"/>
            <a:ext cx="2492447" cy="1789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844" y="4711744"/>
            <a:ext cx="2492447" cy="1825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6924" y="2781039"/>
            <a:ext cx="2540485" cy="1802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92D050"/>
              </a:gs>
              <a:gs pos="38000">
                <a:srgbClr val="002060"/>
              </a:gs>
              <a:gs pos="69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0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CA7E8-05DA-4573-AE1E-8B8E0105D2DF}"/>
              </a:ext>
            </a:extLst>
          </p:cNvPr>
          <p:cNvSpPr txBox="1"/>
          <p:nvPr/>
        </p:nvSpPr>
        <p:spPr>
          <a:xfrm>
            <a:off x="7990552" y="826685"/>
            <a:ext cx="3139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আলোচনা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E10B8-3DDB-40D6-9E19-CE038FA343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0" y="417203"/>
            <a:ext cx="2844800" cy="249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3594CF-A855-4C59-8DD7-3C1D8E7E79E8}"/>
              </a:ext>
            </a:extLst>
          </p:cNvPr>
          <p:cNvSpPr txBox="1"/>
          <p:nvPr/>
        </p:nvSpPr>
        <p:spPr>
          <a:xfrm>
            <a:off x="3615376" y="3136129"/>
            <a:ext cx="8188696" cy="286232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কম্পিঊটার আমাদের সময়ের একটি চমৎকার উদ্ভাবন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যুগকে প্রায়ই কম্পিউটারের যুগ বলা হয়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আমাদের জীবনকে নানাভাবে সমৃদ্ধ ও প্রভাবিত করেছে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প্রত্যেককে “ডিজিটাল বাংলাদেশ” গড়ার জন্য তরুন বয়স থেকেই কম্পিউটার রপ্ত করা উচিত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39" y="784349"/>
            <a:ext cx="2504790" cy="5289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92D050"/>
              </a:gs>
              <a:gs pos="38000">
                <a:srgbClr val="002060"/>
              </a:gs>
              <a:gs pos="69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5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1704109" y="1095070"/>
            <a:ext cx="4502727" cy="3188678"/>
          </a:xfrm>
          <a:prstGeom prst="wedgeEllipseCallout">
            <a:avLst>
              <a:gd name="adj1" fmla="val -42115"/>
              <a:gd name="adj2" fmla="val 5561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Callout 1"/>
          <p:cNvSpPr/>
          <p:nvPr/>
        </p:nvSpPr>
        <p:spPr>
          <a:xfrm>
            <a:off x="6497056" y="1095070"/>
            <a:ext cx="4060474" cy="3188678"/>
          </a:xfrm>
          <a:prstGeom prst="wedgeEllipseCallout">
            <a:avLst>
              <a:gd name="adj1" fmla="val 26313"/>
              <a:gd name="adj2" fmla="val 616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C77CB-2B1A-4055-A80A-D169AF88BD59}"/>
              </a:ext>
            </a:extLst>
          </p:cNvPr>
          <p:cNvSpPr txBox="1"/>
          <p:nvPr/>
        </p:nvSpPr>
        <p:spPr>
          <a:xfrm>
            <a:off x="1939202" y="260340"/>
            <a:ext cx="832810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শিক্ষার্থীকেন্দ্রিক আলোচনা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A6D65-07EB-4DEE-9CAD-8F184B374F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18" t="-2261" r="11289" b="20442"/>
          <a:stretch/>
        </p:blipFill>
        <p:spPr>
          <a:xfrm>
            <a:off x="9329423" y="4084590"/>
            <a:ext cx="2456213" cy="2674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BF16F4-278A-41C6-8FF8-8FF7D54B40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25" t="7211" r="12971" b="26121"/>
          <a:stretch/>
        </p:blipFill>
        <p:spPr>
          <a:xfrm>
            <a:off x="277282" y="4127720"/>
            <a:ext cx="2563434" cy="2588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8D3956-62EB-4CC5-96F0-224D62EE794F}"/>
              </a:ext>
            </a:extLst>
          </p:cNvPr>
          <p:cNvSpPr txBox="1"/>
          <p:nvPr/>
        </p:nvSpPr>
        <p:spPr>
          <a:xfrm>
            <a:off x="1822201" y="1471868"/>
            <a:ext cx="42810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আমি জানি বিভিন্ন জায়গায়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ব্যবহার করা হয়,যেমন অফিসে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ব্যাংকে,প্রকাশনাসংস্থায় ইত্যাদি।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B0B2C1-D109-4E1A-BA6E-822D7AD2845B}"/>
              </a:ext>
            </a:extLst>
          </p:cNvPr>
          <p:cNvSpPr txBox="1"/>
          <p:nvPr/>
        </p:nvSpPr>
        <p:spPr>
          <a:xfrm>
            <a:off x="6552476" y="1658357"/>
            <a:ext cx="37702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আমি আশা করি বিভিন্ন দূরারোগ্য ব্যাধির নতুন নতুন ওষুধ তৈরিতে কম্পিউটার আমাদের সাহায্য করবে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92D050"/>
              </a:gs>
              <a:gs pos="38000">
                <a:srgbClr val="002060"/>
              </a:gs>
              <a:gs pos="69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31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67C73B-D762-4BBE-AAC9-076ECAF1FF6B}"/>
              </a:ext>
            </a:extLst>
          </p:cNvPr>
          <p:cNvSpPr txBox="1"/>
          <p:nvPr/>
        </p:nvSpPr>
        <p:spPr>
          <a:xfrm>
            <a:off x="2232234" y="5024206"/>
            <a:ext cx="8020129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৫টি ব্যবহার সম্পর্কে বলো।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0C24A-CEE3-431E-932B-D0F87C83AB9B}"/>
              </a:ext>
            </a:extLst>
          </p:cNvPr>
          <p:cNvSpPr txBox="1"/>
          <p:nvPr/>
        </p:nvSpPr>
        <p:spPr>
          <a:xfrm>
            <a:off x="3934691" y="311814"/>
            <a:ext cx="447501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4403" y="1219201"/>
            <a:ext cx="4275306" cy="3422072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92D050"/>
              </a:gs>
              <a:gs pos="38000">
                <a:srgbClr val="002060"/>
              </a:gs>
              <a:gs pos="69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58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CB9916-6F0C-469E-B09E-6D358DDC608A}"/>
              </a:ext>
            </a:extLst>
          </p:cNvPr>
          <p:cNvSpPr txBox="1"/>
          <p:nvPr/>
        </p:nvSpPr>
        <p:spPr>
          <a:xfrm>
            <a:off x="4720163" y="597781"/>
            <a:ext cx="280605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IN" sz="4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5BDF8-83E5-4982-A225-4035F6DABD5A}"/>
              </a:ext>
            </a:extLst>
          </p:cNvPr>
          <p:cNvSpPr txBox="1"/>
          <p:nvPr/>
        </p:nvSpPr>
        <p:spPr>
          <a:xfrm>
            <a:off x="2396836" y="3406300"/>
            <a:ext cx="7287491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ম্পিউটার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৫টি বাক্য লিখো।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92D050"/>
              </a:gs>
              <a:gs pos="38000">
                <a:srgbClr val="002060"/>
              </a:gs>
              <a:gs pos="69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45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E1E084-E0EE-406A-B0C5-9B60385C45A6}"/>
              </a:ext>
            </a:extLst>
          </p:cNvPr>
          <p:cNvSpPr txBox="1"/>
          <p:nvPr/>
        </p:nvSpPr>
        <p:spPr>
          <a:xfrm>
            <a:off x="3947294" y="395060"/>
            <a:ext cx="35375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IN" sz="4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213BC-4C40-4BF6-9248-668A01F8D21E}"/>
              </a:ext>
            </a:extLst>
          </p:cNvPr>
          <p:cNvSpPr txBox="1"/>
          <p:nvPr/>
        </p:nvSpPr>
        <p:spPr>
          <a:xfrm>
            <a:off x="443345" y="5292121"/>
            <a:ext cx="1105592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দিয়ে আর কী কী করা সম্ভব চিন্তা করে লিখে নিয়ে আসবে।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71" y="1236883"/>
            <a:ext cx="6527308" cy="343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92D050"/>
              </a:gs>
              <a:gs pos="38000">
                <a:srgbClr val="002060"/>
              </a:gs>
              <a:gs pos="69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16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9C5946-EFB5-46E4-BC62-C86945F5E2B2}"/>
              </a:ext>
            </a:extLst>
          </p:cNvPr>
          <p:cNvSpPr txBox="1"/>
          <p:nvPr/>
        </p:nvSpPr>
        <p:spPr>
          <a:xfrm>
            <a:off x="4907796" y="86837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IN" sz="4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3609A-B80F-4AC5-AAB4-751EEF3A7A7E}"/>
              </a:ext>
            </a:extLst>
          </p:cNvPr>
          <p:cNvSpPr txBox="1"/>
          <p:nvPr/>
        </p:nvSpPr>
        <p:spPr>
          <a:xfrm>
            <a:off x="402201" y="3229459"/>
            <a:ext cx="5902036" cy="292387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endParaRPr lang="bn-IN" sz="4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হকারী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endParaRPr lang="en-US" sz="360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bn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9BC21-875C-4BED-81B2-E157E60E42DB}"/>
              </a:ext>
            </a:extLst>
          </p:cNvPr>
          <p:cNvSpPr txBox="1"/>
          <p:nvPr/>
        </p:nvSpPr>
        <p:spPr>
          <a:xfrm>
            <a:off x="7481416" y="3306404"/>
            <a:ext cx="4114800" cy="276998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4000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000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4000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  <a:endParaRPr lang="en-US" sz="4000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৪০মিনিট</a:t>
            </a:r>
            <a:endParaRPr lang="bn-IN" sz="48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IN" sz="5400" dirty="0">
              <a:ln/>
              <a:solidFill>
                <a:srgbClr val="FF257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715" y="456435"/>
            <a:ext cx="1836001" cy="2245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278" y="450530"/>
            <a:ext cx="2504356" cy="2251454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92D050"/>
              </a:gs>
              <a:gs pos="38000">
                <a:srgbClr val="002060"/>
              </a:gs>
              <a:gs pos="69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27" y="3229459"/>
            <a:ext cx="1081809" cy="317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18" y="2701984"/>
            <a:ext cx="11776363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86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E2EE1D-BE19-48CB-BEB8-E1C134999965}"/>
              </a:ext>
            </a:extLst>
          </p:cNvPr>
          <p:cNvSpPr txBox="1"/>
          <p:nvPr/>
        </p:nvSpPr>
        <p:spPr>
          <a:xfrm>
            <a:off x="6740127" y="5216887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0A0B1-7B67-4B1D-8854-91EF678541AF}"/>
              </a:ext>
            </a:extLst>
          </p:cNvPr>
          <p:cNvSpPr txBox="1"/>
          <p:nvPr/>
        </p:nvSpPr>
        <p:spPr>
          <a:xfrm>
            <a:off x="2368282" y="458714"/>
            <a:ext cx="6962645" cy="1323439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8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 </a:t>
            </a:r>
            <a:endParaRPr lang="en-US" sz="80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107" y="1589013"/>
            <a:ext cx="5968711" cy="3581227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92D050"/>
              </a:gs>
              <a:gs pos="38000">
                <a:srgbClr val="002060"/>
              </a:gs>
              <a:gs pos="69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8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92D050"/>
              </a:gs>
              <a:gs pos="38000">
                <a:srgbClr val="002060"/>
              </a:gs>
              <a:gs pos="69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98531"/>
              </p:ext>
            </p:extLst>
          </p:nvPr>
        </p:nvGraphicFramePr>
        <p:xfrm>
          <a:off x="3156384" y="1856509"/>
          <a:ext cx="5548312" cy="1884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5548320" imgH="491040" progId="Package">
                  <p:embed/>
                </p:oleObj>
              </mc:Choice>
              <mc:Fallback>
                <p:oleObj name="Packager Shell Object" showAsIcon="1" r:id="rId3" imgW="55483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6384" y="1856509"/>
                        <a:ext cx="5548312" cy="188421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8727" y="443345"/>
            <a:ext cx="610985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4545" y="5124086"/>
            <a:ext cx="702425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4546" y="5124085"/>
            <a:ext cx="702425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9517278" y="443345"/>
            <a:ext cx="2246026" cy="1745673"/>
          </a:xfrm>
          <a:prstGeom prst="wedgeEllipseCallout">
            <a:avLst>
              <a:gd name="adj1" fmla="val -81880"/>
              <a:gd name="adj2" fmla="val 4742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লিংকে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14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283" y="1221467"/>
            <a:ext cx="4048125" cy="3543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145" y="1221467"/>
            <a:ext cx="2790825" cy="3721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5710" y="332509"/>
            <a:ext cx="591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9455" y="5438631"/>
            <a:ext cx="599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4049" y="5467797"/>
            <a:ext cx="566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5859" y="5438630"/>
            <a:ext cx="8480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92D050"/>
              </a:gs>
              <a:gs pos="38000">
                <a:srgbClr val="002060"/>
              </a:gs>
              <a:gs pos="69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30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937" y="763254"/>
            <a:ext cx="7384473" cy="49229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8945" y="391962"/>
            <a:ext cx="5971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081" y="1518840"/>
            <a:ext cx="3528646" cy="2055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42510" y="1992658"/>
            <a:ext cx="3602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100654"/>
            <a:ext cx="267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92D050"/>
              </a:gs>
              <a:gs pos="38000">
                <a:srgbClr val="002060"/>
              </a:gs>
              <a:gs pos="69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2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00117 0.4914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456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29375 0.3715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83656B-D6DE-4044-A21D-DB0BA565B03D}"/>
              </a:ext>
            </a:extLst>
          </p:cNvPr>
          <p:cNvSpPr txBox="1"/>
          <p:nvPr/>
        </p:nvSpPr>
        <p:spPr>
          <a:xfrm>
            <a:off x="4565420" y="473925"/>
            <a:ext cx="280605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IN" sz="4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044541-BA64-4E16-9061-55D1A67AD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582" y="1079027"/>
            <a:ext cx="8354291" cy="5457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03113A-13AF-4FAB-AE0B-1758F0BC94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08" y="2219224"/>
            <a:ext cx="1932970" cy="3521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0398" y="1581672"/>
            <a:ext cx="7513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92D050"/>
              </a:gs>
              <a:gs pos="38000">
                <a:srgbClr val="002060"/>
              </a:gs>
              <a:gs pos="69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78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82E0DF-8CCE-4767-B5F6-6B1295386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061" y="1191539"/>
            <a:ext cx="4129147" cy="4268466"/>
          </a:xfrm>
          <a:prstGeom prst="roundRect">
            <a:avLst>
              <a:gd name="adj" fmla="val 16667"/>
            </a:avLst>
          </a:prstGeom>
          <a:ln w="571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EBADD8-DAB8-40B5-8164-03DA5373A687}"/>
              </a:ext>
            </a:extLst>
          </p:cNvPr>
          <p:cNvSpPr txBox="1"/>
          <p:nvPr/>
        </p:nvSpPr>
        <p:spPr>
          <a:xfrm>
            <a:off x="2657398" y="340935"/>
            <a:ext cx="6877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কম্পিঊটারের জনকের নাম জানো?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786F7-6474-4763-925B-BBDBFACAF483}"/>
              </a:ext>
            </a:extLst>
          </p:cNvPr>
          <p:cNvSpPr txBox="1"/>
          <p:nvPr/>
        </p:nvSpPr>
        <p:spPr>
          <a:xfrm>
            <a:off x="3092132" y="5881841"/>
            <a:ext cx="6661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জনক চার্লস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57361" y="327645"/>
            <a:ext cx="4677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0622" y="2524602"/>
            <a:ext cx="291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5891" y="334290"/>
            <a:ext cx="7980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6988" y="3112562"/>
            <a:ext cx="291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92D050"/>
              </a:gs>
              <a:gs pos="38000">
                <a:srgbClr val="002060"/>
              </a:gs>
              <a:gs pos="69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4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31328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0339 0.3914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2" grpId="1"/>
      <p:bldP spid="9" grpId="0"/>
      <p:bldP spid="9" grpId="1"/>
      <p:bldP spid="9" grpId="2"/>
      <p:bldP spid="10" grpId="0"/>
      <p:bldP spid="10" grpId="1"/>
      <p:bldP spid="11" grpId="0"/>
      <p:bldP spid="11" grpId="1"/>
      <p:bldP spid="1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3207" y="5710101"/>
            <a:ext cx="813371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১৫৪পৃষ্টা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92D050"/>
              </a:gs>
              <a:gs pos="38000">
                <a:srgbClr val="002060"/>
              </a:gs>
              <a:gs pos="69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3207" y="1185805"/>
            <a:ext cx="8133712" cy="4312123"/>
            <a:chOff x="2817389" y="2793657"/>
            <a:chExt cx="8133712" cy="43121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1B63F1-47F8-4BDA-9582-9794D14052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62"/>
            <a:stretch/>
          </p:blipFill>
          <p:spPr>
            <a:xfrm>
              <a:off x="5099203" y="3652161"/>
              <a:ext cx="1910463" cy="2511986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2817389" y="2793657"/>
              <a:ext cx="8133712" cy="4312123"/>
              <a:chOff x="2671703" y="1488188"/>
              <a:chExt cx="8133712" cy="431212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71703" y="1488188"/>
                <a:ext cx="8133712" cy="4312123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dash"/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A1B63F1-47F8-4BDA-9582-9794D14052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362"/>
              <a:stretch/>
            </p:blipFill>
            <p:spPr>
              <a:xfrm>
                <a:off x="6884245" y="2346692"/>
                <a:ext cx="1899537" cy="2511986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2263208" y="361071"/>
            <a:ext cx="813371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00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372FB0-1C70-43CF-B498-227B60B8BF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501" y="1617311"/>
            <a:ext cx="4114827" cy="349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5AA62E-9568-4E7C-B17C-B8F48EC9B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81233" y="1764537"/>
            <a:ext cx="3798012" cy="334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7EE950-8AE3-466A-B632-6C583305FA5F}"/>
              </a:ext>
            </a:extLst>
          </p:cNvPr>
          <p:cNvSpPr txBox="1"/>
          <p:nvPr/>
        </p:nvSpPr>
        <p:spPr>
          <a:xfrm>
            <a:off x="6328896" y="7055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74470" y="2237380"/>
            <a:ext cx="1995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ডেস্কটপ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0580" y="2344491"/>
            <a:ext cx="1814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92D050"/>
              </a:gs>
              <a:gs pos="38000">
                <a:srgbClr val="002060"/>
              </a:gs>
              <a:gs pos="69000">
                <a:schemeClr val="accent4">
                  <a:lumMod val="50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8067" y="561548"/>
            <a:ext cx="799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5713" y="615675"/>
            <a:ext cx="6880573" cy="66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8063" y="5520313"/>
            <a:ext cx="313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7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-4.375E-6 0.421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0082 0.38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/>
      <p:bldP spid="4" grpId="1"/>
      <p:bldP spid="4" grpId="2"/>
      <p:bldP spid="5" grpId="0"/>
      <p:bldP spid="5" grpId="1"/>
      <p:bldP spid="7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361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34</cp:revision>
  <dcterms:created xsi:type="dcterms:W3CDTF">2021-08-16T09:12:15Z</dcterms:created>
  <dcterms:modified xsi:type="dcterms:W3CDTF">2021-08-18T08:21:52Z</dcterms:modified>
</cp:coreProperties>
</file>