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1" r:id="rId19"/>
    <p:sldId id="272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79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59FA-8EFD-45B4-8AB2-7ED8115A9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C1372-FCBE-4A4E-BE99-0C8F51C30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1CAF5-18B8-4FD4-91BF-34FD24D0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153E8-CD1C-4684-AB44-36153D62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BBB12-D48D-4932-A04F-5BF52B21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5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9A9A-E4B2-411B-8F71-DCFC29C3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5A976-3C38-4FA8-B1B1-8F7A7D9EA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2637A-3D97-4F04-8806-284B71AA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2B24-B3FC-4B21-8A67-AE325628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495BA-0592-4087-83B3-A1BE8654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4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C5B22D-D8FB-48DF-99C3-03E5F69E6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B5BBE-2B1D-41B5-9C1F-A9112E798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8F7F-A59A-457C-BAB3-3DC8E5D7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1491D-352B-4C26-A1AD-460E0812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B9B11-2648-4290-830C-E425AFAB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6888-1B0C-4822-8005-80287872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05E93-4553-4BE7-8300-8D64363BD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9FEEB-2EBF-43D0-BFD3-D7E69296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D0F27-A7B1-4E2B-8701-1D37FB0F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E3ED6-A28D-4FEF-9414-6A210841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5D94-71E0-4CD9-AD1B-CAEE937A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CD3B3-68C5-4E54-99E5-A00F37AA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D774-CB4E-45E7-A34B-B737EC3C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B6DF-C22E-4D50-BAF2-0E54B278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68329-9209-4ACA-8B24-D118B1C4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BF8D-DEB3-4B51-86E3-0DEF33AA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4511D-8031-4F5C-BF6B-9AF8FEBE2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AE408-9D60-4EF4-98BA-CC91B4C5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878B9-9304-43E9-9EED-B184B461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F80FC-B296-4174-9306-16BA3418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93701-1D81-4B65-82E0-27927DBA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6575-77DE-4BDD-AAD1-9A7327BF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EF4FD-2143-472D-A20E-47E3A2347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570DB-2B71-4945-9ACE-236C08C09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144A9-572E-4591-B83F-D2C0B22BE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D8A54-405A-4FDA-AC18-AF696122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32CF7-746D-42FB-ADDD-3E3009E9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2F94E-F35D-40E1-BA77-05A7026A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40D6D-FE36-427E-9A94-B601F57D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4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1503-9C68-4B7A-B0B8-BDD22468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BBFCB-A99E-4084-BDD8-D4A13850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54616-231B-462E-BB92-6A795F09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6F305-D1ED-4E0A-9383-BB938930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7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D6C4F-A285-47AA-96C9-F63A63A1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78CFD-1D20-4B43-B07B-614DC902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EC5BE-A22A-4DF7-B4FF-9188F2CA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BB91-972F-42B7-9CD8-AE974F4D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A5AE-3244-4850-B323-AF32D152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51A0F-5A86-4814-A0BC-B87E9CD8E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0685-6509-4F69-8EFC-E63A51C4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4E5A2-C915-46CA-96D0-6993DCE6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32E89-1780-44C6-916A-DEC4B290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C9A2-13FF-483A-80E1-8E94817B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4E890-D567-478C-91C5-C2667FB51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60EFD-2DC1-4BA7-9C14-79B8159EF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22468-FC4C-4053-91B6-8C6C8B80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25947-D667-481D-B2C7-6CD005D0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753B2-543D-4E5F-A41A-52BAF2A5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18EEF-FF0F-4607-A6C3-8C1E44B1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79015-CD99-40AC-BE23-D1855CE3D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7957D-FC9F-4E48-A3CE-2F452DAF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454B-A839-408A-86CE-A1D92E88BEB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EB82-2487-43D3-9E69-BEACE37D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C335E-65F2-4DA8-906A-2E4FE8637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21CC-E0BC-4707-AF25-4EB8AB1F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tm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2.tmp"/><Relationship Id="rId5" Type="http://schemas.openxmlformats.org/officeDocument/2006/relationships/image" Target="../media/image21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343141D-55B7-43DE-BBF7-86D475CE326C}"/>
              </a:ext>
            </a:extLst>
          </p:cNvPr>
          <p:cNvGrpSpPr/>
          <p:nvPr/>
        </p:nvGrpSpPr>
        <p:grpSpPr>
          <a:xfrm>
            <a:off x="-38687" y="-68959"/>
            <a:ext cx="12269373" cy="6903720"/>
            <a:chOff x="-38687" y="1815"/>
            <a:chExt cx="12269373" cy="69037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218BA2-BAD3-4696-BF0B-C9C5D00D00A1}"/>
                </a:ext>
              </a:extLst>
            </p:cNvPr>
            <p:cNvGrpSpPr/>
            <p:nvPr/>
          </p:nvGrpSpPr>
          <p:grpSpPr>
            <a:xfrm>
              <a:off x="-38687" y="1815"/>
              <a:ext cx="12269373" cy="6903720"/>
              <a:chOff x="-51582" y="-45720"/>
              <a:chExt cx="12269373" cy="690372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812A7A0-4C17-422D-91FE-0EFF7B0995F6}"/>
                  </a:ext>
                </a:extLst>
              </p:cNvPr>
              <p:cNvSpPr/>
              <p:nvPr/>
            </p:nvSpPr>
            <p:spPr>
              <a:xfrm>
                <a:off x="-51582" y="-2286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C091C7C-C384-4ADD-AA08-A9B0596A7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94" y="5716759"/>
                <a:ext cx="12166212" cy="1033975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E48ACA-136E-4E9B-BF6D-B0F23B946F21}"/>
                  </a:ext>
                </a:extLst>
              </p:cNvPr>
              <p:cNvSpPr/>
              <p:nvPr/>
            </p:nvSpPr>
            <p:spPr>
              <a:xfrm>
                <a:off x="-51582" y="0"/>
                <a:ext cx="215705" cy="6858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99FF99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3FAB5F-5A77-469E-8441-CA62DF6388CD}"/>
                  </a:ext>
                </a:extLst>
              </p:cNvPr>
              <p:cNvSpPr/>
              <p:nvPr/>
            </p:nvSpPr>
            <p:spPr>
              <a:xfrm>
                <a:off x="12002086" y="0"/>
                <a:ext cx="215705" cy="6858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99FF99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3ABE40-60D4-4EF3-8A56-AFAF234A86A3}"/>
                  </a:ext>
                </a:extLst>
              </p:cNvPr>
              <p:cNvSpPr/>
              <p:nvPr/>
            </p:nvSpPr>
            <p:spPr>
              <a:xfrm rot="5400000">
                <a:off x="5962944" y="-6060244"/>
                <a:ext cx="214533" cy="122435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99FF99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63164FD-AF0D-462B-876B-03A92F1ED04C}"/>
                  </a:ext>
                </a:extLst>
              </p:cNvPr>
              <p:cNvSpPr/>
              <p:nvPr/>
            </p:nvSpPr>
            <p:spPr>
              <a:xfrm rot="5400000">
                <a:off x="5962942" y="628943"/>
                <a:ext cx="214533" cy="122435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99FF99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41D967-AF0F-4DC5-8124-E38075CDD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8581" y="4186959"/>
              <a:ext cx="1840520" cy="184052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AAA0CF-798C-4183-9E60-B4AE28DD1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7" r="20359" b="10274"/>
            <a:stretch/>
          </p:blipFill>
          <p:spPr>
            <a:xfrm>
              <a:off x="241494" y="2058170"/>
              <a:ext cx="1308295" cy="38987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6CB8525-BC26-4467-8AE5-B5279B0E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712" y="2992564"/>
              <a:ext cx="2772951" cy="2772951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739B074-8589-43F9-B9C7-FB227363C5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r="15173" b="9282"/>
          <a:stretch/>
        </p:blipFill>
        <p:spPr>
          <a:xfrm>
            <a:off x="10076712" y="431868"/>
            <a:ext cx="1509061" cy="20133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19465A-67C7-4B44-B670-969268B7B1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r="15173" b="9282"/>
          <a:stretch/>
        </p:blipFill>
        <p:spPr>
          <a:xfrm>
            <a:off x="8084672" y="1792237"/>
            <a:ext cx="1509061" cy="20133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CE9645-0A82-45B2-896D-C58DE54835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r="15173" b="9282"/>
          <a:stretch/>
        </p:blipFill>
        <p:spPr>
          <a:xfrm>
            <a:off x="652221" y="301705"/>
            <a:ext cx="1509061" cy="20133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D73988-0160-4201-9C4F-F9FB3C11D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67" y="3008262"/>
            <a:ext cx="745135" cy="7365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ECB2F7E-395F-4C55-88AB-0F8C312E8662}"/>
              </a:ext>
            </a:extLst>
          </p:cNvPr>
          <p:cNvSpPr txBox="1"/>
          <p:nvPr/>
        </p:nvSpPr>
        <p:spPr>
          <a:xfrm>
            <a:off x="3080825" y="562708"/>
            <a:ext cx="582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WELCOME ON MY CLASS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CA88F2-299D-4A6C-B728-E1FF16CBC4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7" y="1745207"/>
            <a:ext cx="745135" cy="7365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A81B4E-6CF1-4467-94F8-C64AC4B82B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r="15173" b="9282"/>
          <a:stretch/>
        </p:blipFill>
        <p:spPr>
          <a:xfrm>
            <a:off x="2615788" y="1934117"/>
            <a:ext cx="1509061" cy="20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2C4931-A83D-44E9-B4E0-08340B2BC7E2}"/>
              </a:ext>
            </a:extLst>
          </p:cNvPr>
          <p:cNvGrpSpPr/>
          <p:nvPr/>
        </p:nvGrpSpPr>
        <p:grpSpPr>
          <a:xfrm>
            <a:off x="0" y="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C750E0-37E9-43DC-B99A-768961AF68D1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624300-79E0-4B5C-A9B2-A5823C660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0A9DB6-AB4A-4DFD-8A37-5246F13493D3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AB891D-6C07-4CA9-AA04-E63E18B746D5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B8E0F8-0E8D-4CEE-9A31-4C343E7EC829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F6726E-5662-4BBB-895B-1ED3EADC7029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E64C656-BD29-47E2-BCED-884D02CA5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48" y="381586"/>
            <a:ext cx="2073531" cy="18013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59717E7-0702-4928-A4BA-033C38D6F613}"/>
              </a:ext>
            </a:extLst>
          </p:cNvPr>
          <p:cNvSpPr/>
          <p:nvPr/>
        </p:nvSpPr>
        <p:spPr>
          <a:xfrm rot="5400000">
            <a:off x="5604709" y="2590213"/>
            <a:ext cx="655740" cy="378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5F34E-9D84-4D15-9AD1-AB170DFDB6E7}"/>
              </a:ext>
            </a:extLst>
          </p:cNvPr>
          <p:cNvSpPr txBox="1"/>
          <p:nvPr/>
        </p:nvSpPr>
        <p:spPr>
          <a:xfrm>
            <a:off x="5375970" y="3026827"/>
            <a:ext cx="207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86DD757-B44A-451F-8B7D-EBFB2F441131}"/>
              </a:ext>
            </a:extLst>
          </p:cNvPr>
          <p:cNvSpPr/>
          <p:nvPr/>
        </p:nvSpPr>
        <p:spPr>
          <a:xfrm rot="5400000">
            <a:off x="5608541" y="3861226"/>
            <a:ext cx="584776" cy="3901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C7544B-E6A2-4034-AB19-E9235EBF2ADD}"/>
              </a:ext>
            </a:extLst>
          </p:cNvPr>
          <p:cNvSpPr txBox="1"/>
          <p:nvPr/>
        </p:nvSpPr>
        <p:spPr>
          <a:xfrm>
            <a:off x="5407625" y="4269093"/>
            <a:ext cx="108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glad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19C4527-BD2B-483C-8125-98CDC2E064A8}"/>
              </a:ext>
            </a:extLst>
          </p:cNvPr>
          <p:cNvSpPr/>
          <p:nvPr/>
        </p:nvSpPr>
        <p:spPr>
          <a:xfrm rot="5400000">
            <a:off x="5569872" y="4979905"/>
            <a:ext cx="584776" cy="378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E3EA5-0FDA-43D4-9535-75AF71ACB97A}"/>
              </a:ext>
            </a:extLst>
          </p:cNvPr>
          <p:cNvSpPr txBox="1"/>
          <p:nvPr/>
        </p:nvSpPr>
        <p:spPr>
          <a:xfrm>
            <a:off x="4729878" y="5447230"/>
            <a:ext cx="257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 good</a:t>
            </a:r>
          </a:p>
        </p:txBody>
      </p:sp>
    </p:spTree>
    <p:extLst>
      <p:ext uri="{BB962C8B-B14F-4D97-AF65-F5344CB8AC3E}">
        <p14:creationId xmlns:p14="http://schemas.microsoft.com/office/powerpoint/2010/main" val="240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72F4D5-CBE8-457F-91D5-759206C7538F}"/>
              </a:ext>
            </a:extLst>
          </p:cNvPr>
          <p:cNvGrpSpPr/>
          <p:nvPr/>
        </p:nvGrpSpPr>
        <p:grpSpPr>
          <a:xfrm>
            <a:off x="-77373" y="-2286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1415DD-BABB-499E-B572-9E5C6E93A456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AA3D21-5B14-4A0C-9932-5891ECCAE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34A60E-EF00-43D2-9248-CDF5A3E17A8A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F6D8BB-F286-4C5B-A5F3-35DFFAA5FFAE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298454-B94B-4B49-893C-9667FE63E2B6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7DAA33-51B7-429F-A801-060C3AF05740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A580F93-956A-434E-A3D1-84D2B3B8E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"/>
          <a:stretch/>
        </p:blipFill>
        <p:spPr>
          <a:xfrm>
            <a:off x="4433440" y="413188"/>
            <a:ext cx="2487865" cy="16147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55E1FD00-BB39-452C-91EE-43DB1BE45D1C}"/>
              </a:ext>
            </a:extLst>
          </p:cNvPr>
          <p:cNvSpPr/>
          <p:nvPr/>
        </p:nvSpPr>
        <p:spPr>
          <a:xfrm rot="5400000">
            <a:off x="5604709" y="2590213"/>
            <a:ext cx="655740" cy="378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86AE3-A464-40DA-A686-D777DD32EE04}"/>
              </a:ext>
            </a:extLst>
          </p:cNvPr>
          <p:cNvSpPr txBox="1"/>
          <p:nvPr/>
        </p:nvSpPr>
        <p:spPr>
          <a:xfrm>
            <a:off x="5375971" y="3026827"/>
            <a:ext cx="171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throw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647F689-0522-42CF-A088-B87125C91410}"/>
              </a:ext>
            </a:extLst>
          </p:cNvPr>
          <p:cNvSpPr/>
          <p:nvPr/>
        </p:nvSpPr>
        <p:spPr>
          <a:xfrm rot="5400000">
            <a:off x="5608541" y="3861226"/>
            <a:ext cx="584776" cy="3901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1C912-F77B-4192-ABD0-4B6D2E5E8DF6}"/>
              </a:ext>
            </a:extLst>
          </p:cNvPr>
          <p:cNvSpPr txBox="1"/>
          <p:nvPr/>
        </p:nvSpPr>
        <p:spPr>
          <a:xfrm>
            <a:off x="5407625" y="4269093"/>
            <a:ext cx="108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FAC30EC-B54D-4EE9-8126-612BE48A588D}"/>
              </a:ext>
            </a:extLst>
          </p:cNvPr>
          <p:cNvSpPr/>
          <p:nvPr/>
        </p:nvSpPr>
        <p:spPr>
          <a:xfrm rot="5400000">
            <a:off x="5569872" y="4979905"/>
            <a:ext cx="584776" cy="378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D09857-6B40-4EB9-8800-E533D651D268}"/>
              </a:ext>
            </a:extLst>
          </p:cNvPr>
          <p:cNvSpPr txBox="1"/>
          <p:nvPr/>
        </p:nvSpPr>
        <p:spPr>
          <a:xfrm>
            <a:off x="5175400" y="5441475"/>
            <a:ext cx="168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volley</a:t>
            </a:r>
          </a:p>
        </p:txBody>
      </p:sp>
    </p:spTree>
    <p:extLst>
      <p:ext uri="{BB962C8B-B14F-4D97-AF65-F5344CB8AC3E}">
        <p14:creationId xmlns:p14="http://schemas.microsoft.com/office/powerpoint/2010/main" val="26539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BC04D9-C839-4578-946C-76FE54D6AA1C}"/>
              </a:ext>
            </a:extLst>
          </p:cNvPr>
          <p:cNvGrpSpPr/>
          <p:nvPr/>
        </p:nvGrpSpPr>
        <p:grpSpPr>
          <a:xfrm>
            <a:off x="0" y="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218C4A-8531-48EA-963E-A827460E9A33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BE09C3-7120-4AFB-8D83-6A5A1993C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85A321-C3BA-44E8-9055-02495E4662B3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04C0DF-0273-4FD5-BCCE-CC88AAF8086C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68BA6B-8CD8-4D82-81E8-2744204F3627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68B4D5-B858-4F3F-8B01-43DEBEFF7D1F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57FCE01-73D9-4B48-97B5-698B240774E3}"/>
              </a:ext>
            </a:extLst>
          </p:cNvPr>
          <p:cNvSpPr txBox="1"/>
          <p:nvPr/>
        </p:nvSpPr>
        <p:spPr>
          <a:xfrm>
            <a:off x="566736" y="431231"/>
            <a:ext cx="55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Let’s see the pictures.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384623-7A82-458B-8E14-17BC4B9D093E}"/>
              </a:ext>
            </a:extLst>
          </p:cNvPr>
          <p:cNvSpPr/>
          <p:nvPr/>
        </p:nvSpPr>
        <p:spPr>
          <a:xfrm>
            <a:off x="705595" y="1136908"/>
            <a:ext cx="5160328" cy="45719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49186-3F73-41DE-9163-A39EDCE8CA06}"/>
              </a:ext>
            </a:extLst>
          </p:cNvPr>
          <p:cNvSpPr txBox="1"/>
          <p:nvPr/>
        </p:nvSpPr>
        <p:spPr>
          <a:xfrm>
            <a:off x="2668059" y="5163521"/>
            <a:ext cx="6855880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The boys are playing near the pond </a:t>
            </a:r>
            <a:r>
              <a:rPr lang="en-US" dirty="0"/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6CCF39-7B8E-4B7E-B408-C8B1ECF447A9}"/>
              </a:ext>
            </a:extLst>
          </p:cNvPr>
          <p:cNvGrpSpPr/>
          <p:nvPr/>
        </p:nvGrpSpPr>
        <p:grpSpPr>
          <a:xfrm>
            <a:off x="3792977" y="2632242"/>
            <a:ext cx="4145892" cy="2243125"/>
            <a:chOff x="3577271" y="1520912"/>
            <a:chExt cx="4576763" cy="2924428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1EF09154-5729-448D-94E8-4510042C1EF5}"/>
                </a:ext>
              </a:extLst>
            </p:cNvPr>
            <p:cNvSpPr/>
            <p:nvPr/>
          </p:nvSpPr>
          <p:spPr>
            <a:xfrm>
              <a:off x="3577271" y="1520912"/>
              <a:ext cx="4576763" cy="2924428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27EBAB-95C6-411B-9405-6C126172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2081" y="1999165"/>
              <a:ext cx="3069960" cy="201845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123ED3-E6F6-46AE-953B-0932BE360EDB}"/>
              </a:ext>
            </a:extLst>
          </p:cNvPr>
          <p:cNvSpPr txBox="1"/>
          <p:nvPr/>
        </p:nvSpPr>
        <p:spPr>
          <a:xfrm rot="10800000" flipH="1" flipV="1">
            <a:off x="3720412" y="1746776"/>
            <a:ext cx="4599237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What are the boys doing ? </a:t>
            </a:r>
          </a:p>
        </p:txBody>
      </p:sp>
    </p:spTree>
    <p:extLst>
      <p:ext uri="{BB962C8B-B14F-4D97-AF65-F5344CB8AC3E}">
        <p14:creationId xmlns:p14="http://schemas.microsoft.com/office/powerpoint/2010/main" val="6451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53A0CE-40AC-4BC7-A4A4-240F9C993414}"/>
              </a:ext>
            </a:extLst>
          </p:cNvPr>
          <p:cNvGrpSpPr/>
          <p:nvPr/>
        </p:nvGrpSpPr>
        <p:grpSpPr>
          <a:xfrm>
            <a:off x="-38687" y="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FBD5DB-667C-4507-B54C-0B425DD307D8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DDA0CB-A0C1-42C0-902D-4A6DF9E49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5A77A4-6051-4543-91E7-053C278E2273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C1DFB4-1012-48B4-8E13-EA1594745B32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28A09C-0B08-463E-9D05-EC863AA4E13F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D46D35-9BB9-4A34-81CC-379E1BD39993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617B0E-376A-4799-8A27-2222050F8E1D}"/>
              </a:ext>
            </a:extLst>
          </p:cNvPr>
          <p:cNvGrpSpPr/>
          <p:nvPr/>
        </p:nvGrpSpPr>
        <p:grpSpPr>
          <a:xfrm>
            <a:off x="4065013" y="1816742"/>
            <a:ext cx="3984601" cy="2297808"/>
            <a:chOff x="3286125" y="885825"/>
            <a:chExt cx="4714875" cy="3100388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E3BB3536-931B-41BB-8148-BC5DBDAE4EDF}"/>
                </a:ext>
              </a:extLst>
            </p:cNvPr>
            <p:cNvSpPr/>
            <p:nvPr/>
          </p:nvSpPr>
          <p:spPr>
            <a:xfrm>
              <a:off x="3286125" y="885825"/>
              <a:ext cx="4714875" cy="3100388"/>
            </a:xfrm>
            <a:prstGeom prst="round2Diag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C1A557-4ABC-4350-9F24-47BAC5BD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794" y="1113453"/>
              <a:ext cx="3257550" cy="26451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0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1DB219A-A96B-4393-929F-C954CBA73C48}"/>
              </a:ext>
            </a:extLst>
          </p:cNvPr>
          <p:cNvSpPr txBox="1"/>
          <p:nvPr/>
        </p:nvSpPr>
        <p:spPr>
          <a:xfrm>
            <a:off x="3108943" y="4697648"/>
            <a:ext cx="604912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The boys are looking for  frogs.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558F21-37B7-4FDB-8EF2-4491471BBFFB}"/>
              </a:ext>
            </a:extLst>
          </p:cNvPr>
          <p:cNvSpPr txBox="1"/>
          <p:nvPr/>
        </p:nvSpPr>
        <p:spPr>
          <a:xfrm rot="10800000" flipH="1" flipV="1">
            <a:off x="3796381" y="777533"/>
            <a:ext cx="459923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What are the boys doing ? </a:t>
            </a:r>
          </a:p>
        </p:txBody>
      </p:sp>
    </p:spTree>
    <p:extLst>
      <p:ext uri="{BB962C8B-B14F-4D97-AF65-F5344CB8AC3E}">
        <p14:creationId xmlns:p14="http://schemas.microsoft.com/office/powerpoint/2010/main" val="30093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0413C8-5608-4237-98F1-5397AFA98237}"/>
              </a:ext>
            </a:extLst>
          </p:cNvPr>
          <p:cNvGrpSpPr/>
          <p:nvPr/>
        </p:nvGrpSpPr>
        <p:grpSpPr>
          <a:xfrm>
            <a:off x="12894" y="0"/>
            <a:ext cx="12179106" cy="7090117"/>
            <a:chOff x="-51582" y="-45720"/>
            <a:chExt cx="12269373" cy="70725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711D1F-C472-4602-8C00-06A12AC0E9A8}"/>
                </a:ext>
              </a:extLst>
            </p:cNvPr>
            <p:cNvSpPr/>
            <p:nvPr/>
          </p:nvSpPr>
          <p:spPr>
            <a:xfrm>
              <a:off x="19342" y="168813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F73822-FA33-4B0A-8F47-3EA8F8542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AE513D-F07E-4217-A0F4-5B2D73F12DF1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155D47-97EF-4A7A-8629-7103DAD65A61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DC85A6-0D88-4BA7-92B9-23969532E469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DC843F-DE29-425E-9F12-2320BCE238A3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5ACCBB-B37D-4D2D-BBAD-D916D12FCFE1}"/>
              </a:ext>
            </a:extLst>
          </p:cNvPr>
          <p:cNvGrpSpPr/>
          <p:nvPr/>
        </p:nvGrpSpPr>
        <p:grpSpPr>
          <a:xfrm>
            <a:off x="4345134" y="1759387"/>
            <a:ext cx="3216448" cy="2957640"/>
            <a:chOff x="3484170" y="328613"/>
            <a:chExt cx="5172075" cy="4593760"/>
          </a:xfrm>
        </p:grpSpPr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2E237717-7D32-4BB9-887C-78F76F9C0EC0}"/>
                </a:ext>
              </a:extLst>
            </p:cNvPr>
            <p:cNvSpPr/>
            <p:nvPr/>
          </p:nvSpPr>
          <p:spPr>
            <a:xfrm>
              <a:off x="3484170" y="328613"/>
              <a:ext cx="5172075" cy="4593760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F6CDAB-A6BD-4B0A-BAED-F0EE9738E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272" y="1658565"/>
              <a:ext cx="2337456" cy="2056186"/>
            </a:xfrm>
            <a:prstGeom prst="rect">
              <a:avLst/>
            </a:prstGeom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E50C1A0-3824-46C4-A1ED-ACC64DF4DE39}"/>
              </a:ext>
            </a:extLst>
          </p:cNvPr>
          <p:cNvSpPr txBox="1"/>
          <p:nvPr/>
        </p:nvSpPr>
        <p:spPr>
          <a:xfrm>
            <a:off x="2920934" y="5117649"/>
            <a:ext cx="606484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The boys are throwing a stone.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31C0A1-8598-4C1E-9E20-08FDFFF4C3CB}"/>
              </a:ext>
            </a:extLst>
          </p:cNvPr>
          <p:cNvSpPr txBox="1"/>
          <p:nvPr/>
        </p:nvSpPr>
        <p:spPr>
          <a:xfrm rot="10800000" flipH="1" flipV="1">
            <a:off x="3847963" y="816789"/>
            <a:ext cx="4599237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What are the boys doing ? </a:t>
            </a:r>
          </a:p>
        </p:txBody>
      </p:sp>
    </p:spTree>
    <p:extLst>
      <p:ext uri="{BB962C8B-B14F-4D97-AF65-F5344CB8AC3E}">
        <p14:creationId xmlns:p14="http://schemas.microsoft.com/office/powerpoint/2010/main" val="38192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F0A903-E08D-48D9-8CFB-5D8E254103A0}"/>
              </a:ext>
            </a:extLst>
          </p:cNvPr>
          <p:cNvGrpSpPr/>
          <p:nvPr/>
        </p:nvGrpSpPr>
        <p:grpSpPr>
          <a:xfrm>
            <a:off x="-51582" y="-4572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AAA87F-55B3-45ED-8519-345FE76A0116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B37D37-B54B-413E-A102-10DA8EF85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68B9C-5EEF-44CF-BF8D-A61EADCECBEB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47E38-466F-4B12-8098-6B48EABA9D97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FA2A85-01F1-4CCE-9004-EA573D83A6DE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E9EDBF-BC09-4E1E-AA5A-092065B45241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91B4C9-65CC-411A-9AFF-A1733B90E15C}"/>
              </a:ext>
            </a:extLst>
          </p:cNvPr>
          <p:cNvSpPr txBox="1"/>
          <p:nvPr/>
        </p:nvSpPr>
        <p:spPr>
          <a:xfrm>
            <a:off x="3153543" y="5013216"/>
            <a:ext cx="606862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The frogs are swimming away</a:t>
            </a:r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68C95B-AD3B-4A3A-BE95-42338A2E2AE0}"/>
              </a:ext>
            </a:extLst>
          </p:cNvPr>
          <p:cNvGrpSpPr/>
          <p:nvPr/>
        </p:nvGrpSpPr>
        <p:grpSpPr>
          <a:xfrm>
            <a:off x="4436241" y="2163532"/>
            <a:ext cx="2829951" cy="2361198"/>
            <a:chOff x="3263705" y="367934"/>
            <a:chExt cx="4656406" cy="3432517"/>
          </a:xfrm>
        </p:grpSpPr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4D1ED485-EBA4-4B41-A78A-AA8AAD3B7CC2}"/>
                </a:ext>
              </a:extLst>
            </p:cNvPr>
            <p:cNvSpPr/>
            <p:nvPr/>
          </p:nvSpPr>
          <p:spPr>
            <a:xfrm>
              <a:off x="3263705" y="367934"/>
              <a:ext cx="4656406" cy="3432517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69F4CF-8AE7-4A0A-974C-9915CF8BD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0287" y="1241748"/>
              <a:ext cx="2903242" cy="245321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ED3DCF0-1F05-4851-B809-82C590E3504C}"/>
              </a:ext>
            </a:extLst>
          </p:cNvPr>
          <p:cNvSpPr txBox="1"/>
          <p:nvPr/>
        </p:nvSpPr>
        <p:spPr>
          <a:xfrm rot="10800000" flipH="1" flipV="1">
            <a:off x="3796381" y="1074443"/>
            <a:ext cx="4599237" cy="584775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What is happening here ? </a:t>
            </a:r>
          </a:p>
        </p:txBody>
      </p:sp>
    </p:spTree>
    <p:extLst>
      <p:ext uri="{BB962C8B-B14F-4D97-AF65-F5344CB8AC3E}">
        <p14:creationId xmlns:p14="http://schemas.microsoft.com/office/powerpoint/2010/main" val="14935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746041-F4BA-4C00-8594-252869EA044F}"/>
              </a:ext>
            </a:extLst>
          </p:cNvPr>
          <p:cNvGrpSpPr/>
          <p:nvPr/>
        </p:nvGrpSpPr>
        <p:grpSpPr>
          <a:xfrm>
            <a:off x="0" y="-4572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61B3C7E-9DBB-4BD2-812C-1E630B4998C6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0C1767-F25B-4E79-A68A-96736356E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622A94-5449-4BC3-9B38-5A2A9DCC27BE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39247-9785-42C7-A818-C041A5814A91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10BD4F-414D-4598-9AA3-6D940071D51D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B48DD0-7FC4-459B-9E4B-E2E111A2AB38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B48D8E5-5BBF-4918-85AB-067A48625509}"/>
              </a:ext>
            </a:extLst>
          </p:cNvPr>
          <p:cNvSpPr txBox="1"/>
          <p:nvPr/>
        </p:nvSpPr>
        <p:spPr>
          <a:xfrm>
            <a:off x="2790386" y="626010"/>
            <a:ext cx="55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Teacher’s Model Reading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D392E8-0367-4DF9-AF17-579C75155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34" y="592558"/>
            <a:ext cx="1080815" cy="1058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63D900-9FAE-45A3-9497-0944E2BF57B1}"/>
              </a:ext>
            </a:extLst>
          </p:cNvPr>
          <p:cNvSpPr/>
          <p:nvPr/>
        </p:nvSpPr>
        <p:spPr>
          <a:xfrm>
            <a:off x="2892046" y="1334222"/>
            <a:ext cx="5160328" cy="45719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D84839-15A3-4AFD-9573-9D06168B2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71" y="1727986"/>
            <a:ext cx="2372056" cy="175284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D2C3C5-9691-4522-8B9D-A168A45DE66A}"/>
              </a:ext>
            </a:extLst>
          </p:cNvPr>
          <p:cNvSpPr txBox="1"/>
          <p:nvPr/>
        </p:nvSpPr>
        <p:spPr>
          <a:xfrm>
            <a:off x="4044412" y="2024077"/>
            <a:ext cx="5460194" cy="10772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/>
              <a:t>Fazle</a:t>
            </a:r>
            <a:r>
              <a:rPr lang="en-US" sz="3200" dirty="0"/>
              <a:t> and Saiful are playing near the pond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7E7C18-138B-4AED-AB4F-CD87F0F87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50" y="3543427"/>
            <a:ext cx="2372056" cy="18100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1E368A-9449-4E02-8E0E-42DB8D3CF5A5}"/>
              </a:ext>
            </a:extLst>
          </p:cNvPr>
          <p:cNvSpPr txBox="1"/>
          <p:nvPr/>
        </p:nvSpPr>
        <p:spPr>
          <a:xfrm>
            <a:off x="1118263" y="3705149"/>
            <a:ext cx="5510317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/>
              <a:t>Fazle</a:t>
            </a:r>
            <a:r>
              <a:rPr lang="en-US" sz="3200" dirty="0"/>
              <a:t> says , ” Listen Saiful .There are frogs here ! Let’s see them !” </a:t>
            </a:r>
            <a:r>
              <a:rPr lang="en-US" sz="3200" dirty="0" err="1"/>
              <a:t>Fazle</a:t>
            </a:r>
            <a:r>
              <a:rPr lang="en-US" sz="3200" dirty="0"/>
              <a:t> is happy .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549E63-65A3-4894-8327-62F57B87C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7533" y="817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1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  <p:bldP spid="12" grpId="0" animBg="1"/>
      <p:bldP spid="1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6D1A82-933A-4799-8D5C-F27E2C16A71B}"/>
              </a:ext>
            </a:extLst>
          </p:cNvPr>
          <p:cNvGrpSpPr/>
          <p:nvPr/>
        </p:nvGrpSpPr>
        <p:grpSpPr>
          <a:xfrm>
            <a:off x="-38687" y="13275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235431-7F67-4EC0-9526-631BB16BD0A6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E0A9D9-806F-4D66-BFE0-C88A677B8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8A3AE6-95A9-4D80-9417-1B2BBF252EBA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ADA64A-6AF1-4056-802C-064971A79E3F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3D1796-EBA7-4F92-8825-60E0DF06285E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AE2C33-5D55-4B99-9C79-64A283A833F4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9D23B4-1722-45FF-AC85-2F9A1D9E3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66" y="1029440"/>
            <a:ext cx="2333951" cy="210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6554D6-930D-41A2-B389-9546B88838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65" y="3465135"/>
            <a:ext cx="2273633" cy="2031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CE1977-1EA2-4B28-B60F-48376511577B}"/>
              </a:ext>
            </a:extLst>
          </p:cNvPr>
          <p:cNvSpPr txBox="1"/>
          <p:nvPr/>
        </p:nvSpPr>
        <p:spPr>
          <a:xfrm>
            <a:off x="4473067" y="1297270"/>
            <a:ext cx="5069532" cy="15696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“ I have an idea ,” Saiful says .He throws  a stone .” Stop! “ </a:t>
            </a:r>
            <a:r>
              <a:rPr lang="en-US" sz="3200" dirty="0" err="1"/>
              <a:t>Fazle</a:t>
            </a:r>
            <a:r>
              <a:rPr lang="en-US" sz="3200" dirty="0"/>
              <a:t> says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1406A0-19C7-47D0-9569-81E357E8BE2C}"/>
              </a:ext>
            </a:extLst>
          </p:cNvPr>
          <p:cNvSpPr txBox="1"/>
          <p:nvPr/>
        </p:nvSpPr>
        <p:spPr>
          <a:xfrm>
            <a:off x="1689666" y="3991071"/>
            <a:ext cx="4809608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The frogs swim away .”Sorry ! “  Saiful says.  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50E9F7-B5B8-44A5-AD3F-41AB14D25B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3990" y="724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3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62CE47-7FB2-4CF1-B0B2-3BEFDF527F05}"/>
              </a:ext>
            </a:extLst>
          </p:cNvPr>
          <p:cNvGrpSpPr/>
          <p:nvPr/>
        </p:nvGrpSpPr>
        <p:grpSpPr>
          <a:xfrm>
            <a:off x="0" y="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1FF140-E2F5-4FA9-8FBD-388A078928EC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9B6008-67E1-4217-9F65-A15A92506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B27B20-A7C3-48E8-86D9-5591BBE859ED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85E70D-7B4F-4F5D-943A-879096FEF82F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60E74D-02FD-461A-9211-977AB84AB0A5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1CCA62-1FD3-412F-B86F-872643E65D0D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BD90C2-A9BD-413B-AE7B-A0B8E3514228}"/>
              </a:ext>
            </a:extLst>
          </p:cNvPr>
          <p:cNvSpPr/>
          <p:nvPr/>
        </p:nvSpPr>
        <p:spPr>
          <a:xfrm>
            <a:off x="2716550" y="869369"/>
            <a:ext cx="2649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3BEC0-06EE-4661-9152-A9D99BB3E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70" y="792549"/>
            <a:ext cx="943975" cy="900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30A497-D4F0-4441-8370-DD46720E0D30}"/>
              </a:ext>
            </a:extLst>
          </p:cNvPr>
          <p:cNvSpPr/>
          <p:nvPr/>
        </p:nvSpPr>
        <p:spPr>
          <a:xfrm>
            <a:off x="6515986" y="914053"/>
            <a:ext cx="29594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0F31B-A43F-4999-BBE2-FD18EF738103}"/>
              </a:ext>
            </a:extLst>
          </p:cNvPr>
          <p:cNvSpPr txBox="1"/>
          <p:nvPr/>
        </p:nvSpPr>
        <p:spPr>
          <a:xfrm>
            <a:off x="607896" y="3052206"/>
            <a:ext cx="541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Open your book at page at 66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641C31-B095-4A1D-9560-EA4102E3AA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"/>
          <a:stretch/>
        </p:blipFill>
        <p:spPr>
          <a:xfrm>
            <a:off x="6583823" y="1946912"/>
            <a:ext cx="3148962" cy="401862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E2AD9F5-C390-4B20-8D59-ABD8BA20E8D3}"/>
              </a:ext>
            </a:extLst>
          </p:cNvPr>
          <p:cNvGrpSpPr/>
          <p:nvPr/>
        </p:nvGrpSpPr>
        <p:grpSpPr>
          <a:xfrm>
            <a:off x="732289" y="471751"/>
            <a:ext cx="1847557" cy="2138289"/>
            <a:chOff x="732289" y="471751"/>
            <a:chExt cx="1847557" cy="213828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0E7C72-C0E3-456F-BA57-90ABE3275D6A}"/>
                </a:ext>
              </a:extLst>
            </p:cNvPr>
            <p:cNvGrpSpPr/>
            <p:nvPr/>
          </p:nvGrpSpPr>
          <p:grpSpPr>
            <a:xfrm>
              <a:off x="732289" y="471751"/>
              <a:ext cx="1847557" cy="2138289"/>
              <a:chOff x="590857" y="404484"/>
              <a:chExt cx="1847557" cy="2138289"/>
            </a:xfrm>
          </p:grpSpPr>
          <p:sp>
            <p:nvSpPr>
              <p:cNvPr id="15" name="Diamond 14">
                <a:extLst>
                  <a:ext uri="{FF2B5EF4-FFF2-40B4-BE49-F238E27FC236}">
                    <a16:creationId xmlns:a16="http://schemas.microsoft.com/office/drawing/2014/main" id="{B31BD7C0-A421-456C-A158-282687054E97}"/>
                  </a:ext>
                </a:extLst>
              </p:cNvPr>
              <p:cNvSpPr/>
              <p:nvPr/>
            </p:nvSpPr>
            <p:spPr>
              <a:xfrm>
                <a:off x="590857" y="404484"/>
                <a:ext cx="1847557" cy="2138289"/>
              </a:xfrm>
              <a:prstGeom prst="diamond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EBF55C-6127-429E-B1F8-6D82C3D4A84D}"/>
                  </a:ext>
                </a:extLst>
              </p:cNvPr>
              <p:cNvSpPr txBox="1"/>
              <p:nvPr/>
            </p:nvSpPr>
            <p:spPr>
              <a:xfrm>
                <a:off x="926583" y="1366333"/>
                <a:ext cx="1266093" cy="52322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Apple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AEF11F-2B2C-47F2-9F34-9F6553171F7B}"/>
                </a:ext>
              </a:extLst>
            </p:cNvPr>
            <p:cNvSpPr txBox="1"/>
            <p:nvPr/>
          </p:nvSpPr>
          <p:spPr>
            <a:xfrm>
              <a:off x="1129172" y="1077788"/>
              <a:ext cx="1228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Group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74573C-C787-4E88-989C-573778617B1B}"/>
              </a:ext>
            </a:extLst>
          </p:cNvPr>
          <p:cNvGrpSpPr/>
          <p:nvPr/>
        </p:nvGrpSpPr>
        <p:grpSpPr>
          <a:xfrm>
            <a:off x="9712113" y="386863"/>
            <a:ext cx="1847557" cy="2138289"/>
            <a:chOff x="9712113" y="386863"/>
            <a:chExt cx="1847557" cy="21382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3EBFEB-244E-4847-BF4D-B786648EDD57}"/>
                </a:ext>
              </a:extLst>
            </p:cNvPr>
            <p:cNvGrpSpPr/>
            <p:nvPr/>
          </p:nvGrpSpPr>
          <p:grpSpPr>
            <a:xfrm>
              <a:off x="9712113" y="386863"/>
              <a:ext cx="1847557" cy="2138289"/>
              <a:chOff x="617071" y="452479"/>
              <a:chExt cx="1847557" cy="2138289"/>
            </a:xfrm>
          </p:grpSpPr>
          <p:sp>
            <p:nvSpPr>
              <p:cNvPr id="19" name="Diamond 18">
                <a:extLst>
                  <a:ext uri="{FF2B5EF4-FFF2-40B4-BE49-F238E27FC236}">
                    <a16:creationId xmlns:a16="http://schemas.microsoft.com/office/drawing/2014/main" id="{D24804AD-4498-4DD4-9060-48E225F66590}"/>
                  </a:ext>
                </a:extLst>
              </p:cNvPr>
              <p:cNvSpPr/>
              <p:nvPr/>
            </p:nvSpPr>
            <p:spPr>
              <a:xfrm>
                <a:off x="617071" y="452479"/>
                <a:ext cx="1847557" cy="2138289"/>
              </a:xfrm>
              <a:prstGeom prst="diamond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07EC82-6B22-4C32-A7A5-72F3D8AA886E}"/>
                  </a:ext>
                </a:extLst>
              </p:cNvPr>
              <p:cNvSpPr txBox="1"/>
              <p:nvPr/>
            </p:nvSpPr>
            <p:spPr>
              <a:xfrm>
                <a:off x="917912" y="1425945"/>
                <a:ext cx="1266093" cy="52322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Banana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6789CF-19F7-438E-98DC-5115230FE9DB}"/>
                </a:ext>
              </a:extLst>
            </p:cNvPr>
            <p:cNvSpPr txBox="1"/>
            <p:nvPr/>
          </p:nvSpPr>
          <p:spPr>
            <a:xfrm>
              <a:off x="10076544" y="992479"/>
              <a:ext cx="1228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3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B9E333-0A29-40D5-925C-3544252DD958}"/>
              </a:ext>
            </a:extLst>
          </p:cNvPr>
          <p:cNvGrpSpPr/>
          <p:nvPr/>
        </p:nvGrpSpPr>
        <p:grpSpPr>
          <a:xfrm>
            <a:off x="0" y="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BFDE4B-6B0C-426B-84F9-D4D95EC37F77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3BE41D-2222-42B5-954F-3E6616C56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D0A787-35A8-4617-9F48-A92727FFF396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2A9B20-4D64-4290-8CBF-729580D46D55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BD06F4-B711-453F-B5C7-B353A99436CB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B77B28-0A3B-4F2A-870E-F2C252493499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40C75ED-57FF-4569-BC3D-DE60DBBC83CE}"/>
              </a:ext>
            </a:extLst>
          </p:cNvPr>
          <p:cNvSpPr/>
          <p:nvPr/>
        </p:nvSpPr>
        <p:spPr>
          <a:xfrm>
            <a:off x="3043598" y="825354"/>
            <a:ext cx="2140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 </a:t>
            </a:r>
            <a:r>
              <a:rPr lang="en-US" sz="4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4D118-65C1-4C37-A0D1-299BC1E03E59}"/>
              </a:ext>
            </a:extLst>
          </p:cNvPr>
          <p:cNvSpPr/>
          <p:nvPr/>
        </p:nvSpPr>
        <p:spPr>
          <a:xfrm>
            <a:off x="6837643" y="914723"/>
            <a:ext cx="29594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40F97E-FBC5-4731-8280-50C3F4E3F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04" y="576619"/>
            <a:ext cx="1414238" cy="1432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B2AEA-03BF-464D-BBF0-9E322749FD42}"/>
              </a:ext>
            </a:extLst>
          </p:cNvPr>
          <p:cNvSpPr txBox="1"/>
          <p:nvPr/>
        </p:nvSpPr>
        <p:spPr>
          <a:xfrm>
            <a:off x="1473781" y="3075066"/>
            <a:ext cx="541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Open your book at page at 66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4F262C-7FBF-4BC5-90C5-28509FCE9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"/>
          <a:stretch/>
        </p:blipFill>
        <p:spPr>
          <a:xfrm>
            <a:off x="7531467" y="1844965"/>
            <a:ext cx="3238952" cy="41334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817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BC17FA-4C75-45FF-9CEA-9527D87D394A}"/>
              </a:ext>
            </a:extLst>
          </p:cNvPr>
          <p:cNvGrpSpPr/>
          <p:nvPr/>
        </p:nvGrpSpPr>
        <p:grpSpPr>
          <a:xfrm>
            <a:off x="-38687" y="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99AD88-7EBB-4C7C-A8B7-52FF762425A2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199593-036A-40E4-98A9-0A6D00A4C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C269EF-D301-41B0-865B-EFC0BB8971EB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69E93D-054D-4445-A230-0C01C139E2FF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DA31E3-2332-4FE9-8C72-A541A400C661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41B732-0F9F-4511-BA15-AF213801788B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557DB4F-94FC-419D-A661-7AB5B24FAD15}"/>
              </a:ext>
            </a:extLst>
          </p:cNvPr>
          <p:cNvSpPr txBox="1"/>
          <p:nvPr/>
        </p:nvSpPr>
        <p:spPr>
          <a:xfrm>
            <a:off x="1348938" y="641431"/>
            <a:ext cx="350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Teacher’s Identity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8F88E-3A35-4195-B24D-3D4EA2F9A1AA}"/>
              </a:ext>
            </a:extLst>
          </p:cNvPr>
          <p:cNvSpPr/>
          <p:nvPr/>
        </p:nvSpPr>
        <p:spPr>
          <a:xfrm>
            <a:off x="426719" y="1622357"/>
            <a:ext cx="11235397" cy="155527"/>
          </a:xfrm>
          <a:prstGeom prst="rect">
            <a:avLst/>
          </a:prstGeom>
          <a:solidFill>
            <a:srgbClr val="00B050"/>
          </a:solidFill>
          <a:ln>
            <a:solidFill>
              <a:srgbClr val="F793B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9876A-698D-4296-8FD7-F638FAA26543}"/>
              </a:ext>
            </a:extLst>
          </p:cNvPr>
          <p:cNvSpPr txBox="1"/>
          <p:nvPr/>
        </p:nvSpPr>
        <p:spPr>
          <a:xfrm>
            <a:off x="4668908" y="2652643"/>
            <a:ext cx="6583680" cy="206210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Md Jahid Hossen Khan</a:t>
            </a:r>
          </a:p>
          <a:p>
            <a:r>
              <a:rPr lang="en-US" sz="3200" dirty="0"/>
              <a:t>Headteacher</a:t>
            </a:r>
          </a:p>
          <a:p>
            <a:r>
              <a:rPr lang="en-US" sz="3200" dirty="0"/>
              <a:t>Rajihar Government Primary School.</a:t>
            </a:r>
          </a:p>
          <a:p>
            <a:r>
              <a:rPr lang="en-US" sz="3200" dirty="0" err="1"/>
              <a:t>Agailjhara</a:t>
            </a:r>
            <a:r>
              <a:rPr lang="en-US" sz="3200" dirty="0"/>
              <a:t>  , </a:t>
            </a:r>
            <a:r>
              <a:rPr lang="en-US" sz="3200" dirty="0" err="1"/>
              <a:t>Barishal</a:t>
            </a:r>
            <a:r>
              <a:rPr lang="en-US" sz="3200" dirty="0"/>
              <a:t> 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55B3B4-1BD2-49BE-B0C9-3C6039A31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38" y="2300361"/>
            <a:ext cx="2557577" cy="2587359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6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3BF18D-E584-40E0-BCF5-40F24B41261A}"/>
              </a:ext>
            </a:extLst>
          </p:cNvPr>
          <p:cNvGrpSpPr/>
          <p:nvPr/>
        </p:nvGrpSpPr>
        <p:grpSpPr>
          <a:xfrm>
            <a:off x="-51582" y="-4572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FA4655-A3D1-424F-B18E-44DDCBBD4069}"/>
                </a:ext>
              </a:extLst>
            </p:cNvPr>
            <p:cNvSpPr/>
            <p:nvPr/>
          </p:nvSpPr>
          <p:spPr>
            <a:xfrm>
              <a:off x="-25791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CCBA21-A71F-43CC-944D-6DA4B1C52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F5AE40-96C7-40ED-A6BA-3428F57BA990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1E2558-6C73-405F-AA48-0A3ACA975AC5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A292EB-7385-4F0F-9C97-58A2510901E3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1ADBC6-9944-41BC-BDDD-6416A8B4D105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13B2143-EB45-4669-911A-9E9D9A2AEA82}"/>
              </a:ext>
            </a:extLst>
          </p:cNvPr>
          <p:cNvSpPr txBox="1"/>
          <p:nvPr/>
        </p:nvSpPr>
        <p:spPr>
          <a:xfrm>
            <a:off x="2480604" y="1593174"/>
            <a:ext cx="600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7030A0"/>
                </a:solidFill>
              </a:rPr>
              <a:t>Checking Learning &amp; Evaluation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826951-E87D-4081-8021-60289AD0E330}"/>
              </a:ext>
            </a:extLst>
          </p:cNvPr>
          <p:cNvSpPr txBox="1"/>
          <p:nvPr/>
        </p:nvSpPr>
        <p:spPr>
          <a:xfrm>
            <a:off x="1631853" y="604911"/>
            <a:ext cx="353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Individual Work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214B64-FA91-4E75-94F8-DC4BA540A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43" y="551426"/>
            <a:ext cx="1519310" cy="10427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B59B35-A157-44F9-8422-DF9784C3DA8E}"/>
              </a:ext>
            </a:extLst>
          </p:cNvPr>
          <p:cNvSpPr/>
          <p:nvPr/>
        </p:nvSpPr>
        <p:spPr>
          <a:xfrm>
            <a:off x="6646566" y="604911"/>
            <a:ext cx="30306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0EAABA-A2EA-4032-8013-F0504383E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" y="2311939"/>
            <a:ext cx="5334744" cy="342947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09497A-BE27-4955-AFF1-5F9AC4BD1E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4290"/>
          <a:stretch/>
        </p:blipFill>
        <p:spPr>
          <a:xfrm>
            <a:off x="6269014" y="2285225"/>
            <a:ext cx="5115639" cy="342947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59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3A82C5-8B5A-4F57-A0E9-E20269CF4F06}"/>
              </a:ext>
            </a:extLst>
          </p:cNvPr>
          <p:cNvGrpSpPr/>
          <p:nvPr/>
        </p:nvGrpSpPr>
        <p:grpSpPr>
          <a:xfrm>
            <a:off x="-77373" y="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805AF4-8C72-4C7F-B453-47BA9FA4DD40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581393-7460-40FA-9BD6-348F49C8B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7403E8-A443-44C0-B01E-BB703DEC272E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8A4498-CE82-4A38-88D7-97C07C4A58EA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43A000-EF05-451B-A7DE-86CCB7D5C02A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CAD5FC-A897-4C18-AA4F-922769433B98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FDDC911-8307-48A3-A535-B0FC284BDA11}"/>
              </a:ext>
            </a:extLst>
          </p:cNvPr>
          <p:cNvSpPr txBox="1"/>
          <p:nvPr/>
        </p:nvSpPr>
        <p:spPr>
          <a:xfrm>
            <a:off x="3024187" y="907041"/>
            <a:ext cx="252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Home Work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3B952C-F883-4848-B696-DBC495D33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741574"/>
            <a:ext cx="1410945" cy="103397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308898-E84D-4692-8EB8-70D40E1750EB}"/>
              </a:ext>
            </a:extLst>
          </p:cNvPr>
          <p:cNvSpPr/>
          <p:nvPr/>
        </p:nvSpPr>
        <p:spPr>
          <a:xfrm>
            <a:off x="6964020" y="904619"/>
            <a:ext cx="30306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77A3BC-B203-49FC-87E6-74F0A58B11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"/>
          <a:stretch/>
        </p:blipFill>
        <p:spPr>
          <a:xfrm>
            <a:off x="4945375" y="2174701"/>
            <a:ext cx="2626343" cy="33516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48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E1102A-18A5-455D-BAB2-8F57B4C86D11}"/>
              </a:ext>
            </a:extLst>
          </p:cNvPr>
          <p:cNvGrpSpPr/>
          <p:nvPr/>
        </p:nvGrpSpPr>
        <p:grpSpPr>
          <a:xfrm>
            <a:off x="-51582" y="-4572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5F503D-5B64-46AA-8C43-E59414DE1EA3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3536CB-2AB7-445E-8924-E71625FE4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6A16D4-BD36-49B3-B64A-85C6430D748C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C769FF-1615-4BC4-BF72-8B9BB25C928C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6ACFA4-FFF4-42E6-BCCD-33A23FE0BA81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05BC2-08D2-4229-92EE-7AFB024FB263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C11459A-701F-44B3-B4A9-7F996FD5C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338798"/>
            <a:ext cx="7109847" cy="53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2593DA-8853-46A4-A86C-1E0150DAF414}"/>
              </a:ext>
            </a:extLst>
          </p:cNvPr>
          <p:cNvGrpSpPr/>
          <p:nvPr/>
        </p:nvGrpSpPr>
        <p:grpSpPr>
          <a:xfrm>
            <a:off x="-51582" y="-4572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A8EC7F-C5CA-4405-AEF4-4D0D6D4521BC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ED1F00-8B68-4474-9693-641B26D66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76DA39-B9FC-403C-892C-D6A3861DEDBE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230A2B-91FA-4A2B-ACBE-0B2E5D56832C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F15A42-7CDB-4760-BE24-06702D1E7C11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4E9D3F-B440-49E4-8E72-C0D9FA5A99D0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975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7BE28E-1DB2-4152-8B71-ECC051C40C19}"/>
              </a:ext>
            </a:extLst>
          </p:cNvPr>
          <p:cNvGrpSpPr/>
          <p:nvPr/>
        </p:nvGrpSpPr>
        <p:grpSpPr>
          <a:xfrm>
            <a:off x="-51582" y="-4572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C7BF19-E982-4EB7-A2DF-18454C18FA25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191429-3B40-4EDF-8906-E8CA51547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99DB5C-7A93-42B8-826D-8B8FDA8D2F8E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09DE2B-197E-41FB-ADFB-F8DFC6A1FFA7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C952F7-7C6F-468D-B0E0-775748C3B61A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24CC3-C963-4658-A8FA-4CCC2E25BBA4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DA1E6B5-D880-4779-B01F-AC3762064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7" y="1298918"/>
            <a:ext cx="3096057" cy="4086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2C398E-3D84-40AB-925B-F57789928568}"/>
              </a:ext>
            </a:extLst>
          </p:cNvPr>
          <p:cNvSpPr txBox="1"/>
          <p:nvPr/>
        </p:nvSpPr>
        <p:spPr>
          <a:xfrm>
            <a:off x="6649867" y="2974797"/>
            <a:ext cx="3494762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Class: Three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Subject: English</a:t>
            </a:r>
            <a:r>
              <a:rPr lang="en-US" sz="32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1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CC39DB-01C6-4226-898C-5A4887F266EE}"/>
              </a:ext>
            </a:extLst>
          </p:cNvPr>
          <p:cNvGrpSpPr/>
          <p:nvPr/>
        </p:nvGrpSpPr>
        <p:grpSpPr>
          <a:xfrm>
            <a:off x="0" y="-16564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6293BD-E674-47AD-9961-14C778B6B485}"/>
                </a:ext>
              </a:extLst>
            </p:cNvPr>
            <p:cNvSpPr/>
            <p:nvPr/>
          </p:nvSpPr>
          <p:spPr>
            <a:xfrm>
              <a:off x="-6447" y="-28928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5E63FC-2888-45D4-BEC1-4A07649DD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C6EFB-FEA2-4245-BF20-FFA552A3641C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996A20-B90D-4990-B41D-859B135E6A8E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BE1943-FD6D-44B0-9F39-07189C03B05D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593D8C-BE81-42AF-92C1-3C20CFA4B6DD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65EEB7B-0142-4B90-A453-F80BBE3CEE18}"/>
              </a:ext>
            </a:extLst>
          </p:cNvPr>
          <p:cNvSpPr txBox="1"/>
          <p:nvPr/>
        </p:nvSpPr>
        <p:spPr>
          <a:xfrm>
            <a:off x="660231" y="688172"/>
            <a:ext cx="841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Learning outcomes: Students will be able to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7B6633-B064-4EB1-A893-94F855589F85}"/>
              </a:ext>
            </a:extLst>
          </p:cNvPr>
          <p:cNvSpPr txBox="1"/>
          <p:nvPr/>
        </p:nvSpPr>
        <p:spPr>
          <a:xfrm>
            <a:off x="2621865" y="2335226"/>
            <a:ext cx="7169248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Listening:</a:t>
            </a:r>
          </a:p>
          <a:p>
            <a:r>
              <a:rPr lang="en-US" sz="2800" dirty="0"/>
              <a:t>4.3.1- enjoy and understand simple stories</a:t>
            </a:r>
            <a:r>
              <a:rPr lang="en-US" sz="16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E6B87E-5852-499D-A833-1A3EEA4A9432}"/>
              </a:ext>
            </a:extLst>
          </p:cNvPr>
          <p:cNvSpPr txBox="1"/>
          <p:nvPr/>
        </p:nvSpPr>
        <p:spPr>
          <a:xfrm>
            <a:off x="2621865" y="3934604"/>
            <a:ext cx="7169248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Reading:</a:t>
            </a:r>
          </a:p>
          <a:p>
            <a:r>
              <a:rPr lang="en-US" sz="2800" dirty="0"/>
              <a:t>5.1.2- read simple stories.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263387-7B6C-489C-834C-F58FD58EF930}"/>
              </a:ext>
            </a:extLst>
          </p:cNvPr>
          <p:cNvSpPr/>
          <p:nvPr/>
        </p:nvSpPr>
        <p:spPr>
          <a:xfrm>
            <a:off x="745588" y="1330363"/>
            <a:ext cx="9228406" cy="11860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20F906-BD89-483E-8D5C-A1A1D6B47183}"/>
              </a:ext>
            </a:extLst>
          </p:cNvPr>
          <p:cNvGrpSpPr/>
          <p:nvPr/>
        </p:nvGrpSpPr>
        <p:grpSpPr>
          <a:xfrm>
            <a:off x="-51582" y="-41323"/>
            <a:ext cx="12282268" cy="6945043"/>
            <a:chOff x="-64477" y="-87043"/>
            <a:chExt cx="12282268" cy="69450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3674B4-778F-4324-8920-2289AB2C3440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24AD98-0240-4D7B-B633-B543900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13DEC5-2BD4-4623-870E-EA32E226C359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78D328-85DA-4295-97FC-B9A021DE0C9E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A92755-5780-4276-A86D-8E373B101D79}"/>
                </a:ext>
              </a:extLst>
            </p:cNvPr>
            <p:cNvSpPr/>
            <p:nvPr/>
          </p:nvSpPr>
          <p:spPr>
            <a:xfrm rot="5400000">
              <a:off x="5950047" y="-6101567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6ECF99-C510-4D72-8BF7-2C287DF48254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94A303C-24A0-4F2B-940C-2902C2547B95}"/>
              </a:ext>
            </a:extLst>
          </p:cNvPr>
          <p:cNvSpPr txBox="1"/>
          <p:nvPr/>
        </p:nvSpPr>
        <p:spPr>
          <a:xfrm>
            <a:off x="3896750" y="690247"/>
            <a:ext cx="678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Let’s</a:t>
            </a:r>
            <a:r>
              <a:rPr lang="bn-BD" sz="3600" dirty="0"/>
              <a:t> see the pictures 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AC1064-932A-4350-8DB1-254DBB5609FF}"/>
              </a:ext>
            </a:extLst>
          </p:cNvPr>
          <p:cNvSpPr/>
          <p:nvPr/>
        </p:nvSpPr>
        <p:spPr>
          <a:xfrm>
            <a:off x="3819377" y="1321780"/>
            <a:ext cx="404680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E1BDA8-C7F7-44C0-A833-52C24A0F5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5"/>
          <a:stretch/>
        </p:blipFill>
        <p:spPr>
          <a:xfrm>
            <a:off x="6890824" y="1882584"/>
            <a:ext cx="3786554" cy="265624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5C6ECA-316C-48F9-813C-18029DEC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34" y="1853615"/>
            <a:ext cx="4237144" cy="27141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DB8C9A-7748-416E-8A67-6DF7918BC205}"/>
              </a:ext>
            </a:extLst>
          </p:cNvPr>
          <p:cNvSpPr txBox="1"/>
          <p:nvPr/>
        </p:nvSpPr>
        <p:spPr>
          <a:xfrm>
            <a:off x="3485152" y="5006738"/>
            <a:ext cx="562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What do you see in the picture?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20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7D17A5-0E59-4471-B82A-269EFB614D9D}"/>
              </a:ext>
            </a:extLst>
          </p:cNvPr>
          <p:cNvGrpSpPr/>
          <p:nvPr/>
        </p:nvGrpSpPr>
        <p:grpSpPr>
          <a:xfrm>
            <a:off x="2029" y="-49131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599D96-AD22-4739-A037-4C2C62829C6C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456310-1D22-4D2C-9EFC-78DA408E2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E3DFF5-8B0E-4F6C-B7A3-6B02DCF03C24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C1D181-0E68-4E83-9197-90B51E137206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2F6028-4B6A-4D77-9B3A-B08B814C525B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81E5D8-C4C7-42B6-994F-2327DCCADBD5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CFEA83F-91C1-4642-BEF6-AB70E95863C5}"/>
              </a:ext>
            </a:extLst>
          </p:cNvPr>
          <p:cNvSpPr txBox="1"/>
          <p:nvPr/>
        </p:nvSpPr>
        <p:spPr>
          <a:xfrm>
            <a:off x="3983186" y="368359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DC68141-906C-4AA3-96FF-0C9CFD0E8CB8}"/>
              </a:ext>
            </a:extLst>
          </p:cNvPr>
          <p:cNvGrpSpPr/>
          <p:nvPr/>
        </p:nvGrpSpPr>
        <p:grpSpPr>
          <a:xfrm>
            <a:off x="2817269" y="3211925"/>
            <a:ext cx="6927911" cy="2969518"/>
            <a:chOff x="2912350" y="1809013"/>
            <a:chExt cx="6232484" cy="2891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CBC3937-B85C-45C7-99F6-B80DC111BEC7}"/>
                </a:ext>
              </a:extLst>
            </p:cNvPr>
            <p:cNvGrpSpPr/>
            <p:nvPr/>
          </p:nvGrpSpPr>
          <p:grpSpPr>
            <a:xfrm>
              <a:off x="2912350" y="1809013"/>
              <a:ext cx="6020296" cy="2891800"/>
              <a:chOff x="3045700" y="1842282"/>
              <a:chExt cx="6020296" cy="289180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3113313-1C4D-4BD7-8421-78C01FDBF737}"/>
                  </a:ext>
                </a:extLst>
              </p:cNvPr>
              <p:cNvSpPr txBox="1"/>
              <p:nvPr/>
            </p:nvSpPr>
            <p:spPr>
              <a:xfrm>
                <a:off x="3630353" y="2217609"/>
                <a:ext cx="5172038" cy="2062103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Unit: 33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Lesson: 1-2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Topic: The boys and the frogs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Activity: A . 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2348655-D2AB-4D76-B11E-D9A7FA84D732}"/>
                  </a:ext>
                </a:extLst>
              </p:cNvPr>
              <p:cNvSpPr/>
              <p:nvPr/>
            </p:nvSpPr>
            <p:spPr>
              <a:xfrm>
                <a:off x="3361188" y="1905890"/>
                <a:ext cx="215705" cy="282819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F3D4313-BB82-4905-BE98-035BDCF69A69}"/>
                  </a:ext>
                </a:extLst>
              </p:cNvPr>
              <p:cNvSpPr/>
              <p:nvPr/>
            </p:nvSpPr>
            <p:spPr>
              <a:xfrm>
                <a:off x="8584718" y="1842282"/>
                <a:ext cx="215705" cy="282819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41F7FE8-6D6C-497B-A7C3-8EB3FBB7B20F}"/>
                  </a:ext>
                </a:extLst>
              </p:cNvPr>
              <p:cNvSpPr/>
              <p:nvPr/>
            </p:nvSpPr>
            <p:spPr>
              <a:xfrm rot="5400000">
                <a:off x="5925961" y="-807341"/>
                <a:ext cx="259774" cy="602029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012D79C-823E-46EB-B8FA-86E607183F3D}"/>
                </a:ext>
              </a:extLst>
            </p:cNvPr>
            <p:cNvSpPr/>
            <p:nvPr/>
          </p:nvSpPr>
          <p:spPr>
            <a:xfrm rot="5400000">
              <a:off x="6027419" y="1225706"/>
              <a:ext cx="214534" cy="60202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9D9EF44-D157-470A-AA68-EC8C570692F9}"/>
              </a:ext>
            </a:extLst>
          </p:cNvPr>
          <p:cNvSpPr/>
          <p:nvPr/>
        </p:nvSpPr>
        <p:spPr>
          <a:xfrm>
            <a:off x="3193152" y="1037550"/>
            <a:ext cx="6372664" cy="180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C0FE9399-4600-4069-9DFE-E23576DD0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61" y="1505749"/>
            <a:ext cx="1710373" cy="1695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7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E17D02-9726-4B22-93F7-AA228739A9D7}"/>
              </a:ext>
            </a:extLst>
          </p:cNvPr>
          <p:cNvGrpSpPr/>
          <p:nvPr/>
        </p:nvGrpSpPr>
        <p:grpSpPr>
          <a:xfrm>
            <a:off x="11273" y="0"/>
            <a:ext cx="12323298" cy="6903721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60D81A-AB96-4C39-9A9E-98C0FFE4977E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1AA574-82E3-4C34-A727-AB6983332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CBEE5E-31EA-45C8-A3C1-57D29CBA00BC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21513A-93F8-4D21-802B-1A6A0C579BE7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493E5A-C335-4E3A-9CCF-60676A8F238D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DF87BE-072E-43DA-BBF5-C84DC3A3F93B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40BB42A-8922-41CD-B074-7C4EDAD0BC6C}"/>
              </a:ext>
            </a:extLst>
          </p:cNvPr>
          <p:cNvSpPr txBox="1"/>
          <p:nvPr/>
        </p:nvSpPr>
        <p:spPr>
          <a:xfrm>
            <a:off x="1073834" y="604911"/>
            <a:ext cx="1004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some new words and pronounce with me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95AE67-4885-44E0-BD60-97FBD2556A00}"/>
              </a:ext>
            </a:extLst>
          </p:cNvPr>
          <p:cNvSpPr/>
          <p:nvPr/>
        </p:nvSpPr>
        <p:spPr>
          <a:xfrm>
            <a:off x="942535" y="1251242"/>
            <a:ext cx="9931791" cy="99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7E0EA6-1063-494C-AF9E-5BAE4BAAB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39" y="2622783"/>
            <a:ext cx="2378056" cy="17842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035D83B-5B38-445D-9802-E085560F1254}"/>
              </a:ext>
            </a:extLst>
          </p:cNvPr>
          <p:cNvSpPr/>
          <p:nvPr/>
        </p:nvSpPr>
        <p:spPr>
          <a:xfrm>
            <a:off x="4202359" y="3450714"/>
            <a:ext cx="731520" cy="3094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D8462-92F7-4709-B043-7BD093EEE386}"/>
              </a:ext>
            </a:extLst>
          </p:cNvPr>
          <p:cNvSpPr txBox="1"/>
          <p:nvPr/>
        </p:nvSpPr>
        <p:spPr>
          <a:xfrm>
            <a:off x="5140217" y="3207706"/>
            <a:ext cx="108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2FEA169-128D-4453-9B7F-B3F7D3773DCE}"/>
              </a:ext>
            </a:extLst>
          </p:cNvPr>
          <p:cNvSpPr/>
          <p:nvPr/>
        </p:nvSpPr>
        <p:spPr>
          <a:xfrm>
            <a:off x="6212579" y="3360152"/>
            <a:ext cx="731520" cy="3094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0551E-7F2F-458C-8B33-91BF6CD5908A}"/>
              </a:ext>
            </a:extLst>
          </p:cNvPr>
          <p:cNvSpPr txBox="1"/>
          <p:nvPr/>
        </p:nvSpPr>
        <p:spPr>
          <a:xfrm>
            <a:off x="9404006" y="3239006"/>
            <a:ext cx="247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of water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20E3FB-EEA9-45B2-A12C-7B5B0275D6F8}"/>
              </a:ext>
            </a:extLst>
          </p:cNvPr>
          <p:cNvSpPr txBox="1"/>
          <p:nvPr/>
        </p:nvSpPr>
        <p:spPr>
          <a:xfrm>
            <a:off x="7179301" y="3207705"/>
            <a:ext cx="108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tank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CDD808-F6BF-4B4E-925A-0160E354D5F3}"/>
              </a:ext>
            </a:extLst>
          </p:cNvPr>
          <p:cNvSpPr/>
          <p:nvPr/>
        </p:nvSpPr>
        <p:spPr>
          <a:xfrm>
            <a:off x="8362437" y="3401744"/>
            <a:ext cx="731520" cy="3094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8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093C6-8E50-439C-BD94-E582F4AFABB2}"/>
              </a:ext>
            </a:extLst>
          </p:cNvPr>
          <p:cNvGrpSpPr/>
          <p:nvPr/>
        </p:nvGrpSpPr>
        <p:grpSpPr>
          <a:xfrm>
            <a:off x="-51582" y="-4572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B66D797-7DD8-497D-873B-DCDF84CBE151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1C06F1-739B-4950-85EC-FFB35A1E9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7F86A3-396A-47E1-A3B3-4C3449A01CAF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9F3D47-3D3D-4EA8-B43C-CF17CFF86DD6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A343DD-D3D3-40B7-8233-BCF274E23F45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B2148B-CA96-40EF-A173-4417B2B29FCB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65DE1E8-B59F-44A3-91C5-068E9D631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9" b="7671"/>
          <a:stretch/>
        </p:blipFill>
        <p:spPr>
          <a:xfrm>
            <a:off x="4443522" y="414227"/>
            <a:ext cx="2815407" cy="18742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9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2071F90-DDD6-4652-B66E-03203468C6FD}"/>
              </a:ext>
            </a:extLst>
          </p:cNvPr>
          <p:cNvSpPr/>
          <p:nvPr/>
        </p:nvSpPr>
        <p:spPr>
          <a:xfrm rot="5400000">
            <a:off x="5498267" y="2610100"/>
            <a:ext cx="655740" cy="378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2E873-224A-4DE8-B5C4-3E8D48C5BB8A}"/>
              </a:ext>
            </a:extLst>
          </p:cNvPr>
          <p:cNvSpPr txBox="1"/>
          <p:nvPr/>
        </p:nvSpPr>
        <p:spPr>
          <a:xfrm>
            <a:off x="5375971" y="3026827"/>
            <a:ext cx="108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frog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1B6C270-E6A7-4D1C-B9CF-36262B06B7FC}"/>
              </a:ext>
            </a:extLst>
          </p:cNvPr>
          <p:cNvSpPr/>
          <p:nvPr/>
        </p:nvSpPr>
        <p:spPr>
          <a:xfrm rot="5400000">
            <a:off x="5608541" y="3861226"/>
            <a:ext cx="584776" cy="3901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871B3-3631-486A-AF24-174FF88719BC}"/>
              </a:ext>
            </a:extLst>
          </p:cNvPr>
          <p:cNvSpPr txBox="1"/>
          <p:nvPr/>
        </p:nvSpPr>
        <p:spPr>
          <a:xfrm>
            <a:off x="5407625" y="4269093"/>
            <a:ext cx="108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toad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8CE4738-CEB1-427C-819C-309B9EBB9B29}"/>
              </a:ext>
            </a:extLst>
          </p:cNvPr>
          <p:cNvSpPr/>
          <p:nvPr/>
        </p:nvSpPr>
        <p:spPr>
          <a:xfrm rot="5400000">
            <a:off x="5569872" y="4979905"/>
            <a:ext cx="584776" cy="378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E71D2-B57E-4D2E-94D9-2C17FC9500E4}"/>
              </a:ext>
            </a:extLst>
          </p:cNvPr>
          <p:cNvSpPr txBox="1"/>
          <p:nvPr/>
        </p:nvSpPr>
        <p:spPr>
          <a:xfrm>
            <a:off x="5107401" y="5412942"/>
            <a:ext cx="168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paddock</a:t>
            </a:r>
          </a:p>
        </p:txBody>
      </p:sp>
    </p:spTree>
    <p:extLst>
      <p:ext uri="{BB962C8B-B14F-4D97-AF65-F5344CB8AC3E}">
        <p14:creationId xmlns:p14="http://schemas.microsoft.com/office/powerpoint/2010/main" val="2685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C0068-1111-425C-A63A-741529CF2EFB}"/>
              </a:ext>
            </a:extLst>
          </p:cNvPr>
          <p:cNvGrpSpPr/>
          <p:nvPr/>
        </p:nvGrpSpPr>
        <p:grpSpPr>
          <a:xfrm>
            <a:off x="0" y="0"/>
            <a:ext cx="12269373" cy="6903720"/>
            <a:chOff x="-51582" y="-45720"/>
            <a:chExt cx="12269373" cy="6903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0CBA6E-9BC5-4DC8-B472-DF5A1BA59657}"/>
                </a:ext>
              </a:extLst>
            </p:cNvPr>
            <p:cNvSpPr/>
            <p:nvPr/>
          </p:nvSpPr>
          <p:spPr>
            <a:xfrm>
              <a:off x="-51582" y="-2286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874562-B486-4D86-8AE5-DC04F33D3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" y="5716759"/>
              <a:ext cx="12166212" cy="10339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E6FE4F-0772-48DA-A677-C21D9FF980DB}"/>
                </a:ext>
              </a:extLst>
            </p:cNvPr>
            <p:cNvSpPr/>
            <p:nvPr/>
          </p:nvSpPr>
          <p:spPr>
            <a:xfrm>
              <a:off x="-51582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7DD100-E14A-486B-AB97-E627656F838F}"/>
                </a:ext>
              </a:extLst>
            </p:cNvPr>
            <p:cNvSpPr/>
            <p:nvPr/>
          </p:nvSpPr>
          <p:spPr>
            <a:xfrm>
              <a:off x="12002086" y="0"/>
              <a:ext cx="215705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08C41A-B6CD-4D5B-9607-D42E09F41C19}"/>
                </a:ext>
              </a:extLst>
            </p:cNvPr>
            <p:cNvSpPr/>
            <p:nvPr/>
          </p:nvSpPr>
          <p:spPr>
            <a:xfrm rot="5400000">
              <a:off x="5962944" y="-6060244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C30962-7001-4BC9-BA79-4C9DEB200244}"/>
                </a:ext>
              </a:extLst>
            </p:cNvPr>
            <p:cNvSpPr/>
            <p:nvPr/>
          </p:nvSpPr>
          <p:spPr>
            <a:xfrm rot="5400000">
              <a:off x="5962942" y="628943"/>
              <a:ext cx="214533" cy="122435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FF99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A8A6D69-D6FD-4B28-83EA-778B59CA6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96" y="394922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1AFA305-A719-4898-8C5E-C46AE17A5659}"/>
              </a:ext>
            </a:extLst>
          </p:cNvPr>
          <p:cNvSpPr/>
          <p:nvPr/>
        </p:nvSpPr>
        <p:spPr>
          <a:xfrm rot="5400000">
            <a:off x="5604709" y="2590213"/>
            <a:ext cx="655740" cy="378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71BA89-1039-4C52-B5DE-B04BF3367FA6}"/>
              </a:ext>
            </a:extLst>
          </p:cNvPr>
          <p:cNvSpPr txBox="1"/>
          <p:nvPr/>
        </p:nvSpPr>
        <p:spPr>
          <a:xfrm>
            <a:off x="5375971" y="3026827"/>
            <a:ext cx="108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F4EE8FE-17C3-4385-8B60-A39B87F1F479}"/>
              </a:ext>
            </a:extLst>
          </p:cNvPr>
          <p:cNvSpPr/>
          <p:nvPr/>
        </p:nvSpPr>
        <p:spPr>
          <a:xfrm rot="5400000">
            <a:off x="5608541" y="3861226"/>
            <a:ext cx="584776" cy="3901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7C1C6-064D-450B-AB5F-296122797950}"/>
              </a:ext>
            </a:extLst>
          </p:cNvPr>
          <p:cNvSpPr txBox="1"/>
          <p:nvPr/>
        </p:nvSpPr>
        <p:spPr>
          <a:xfrm>
            <a:off x="5407625" y="4269093"/>
            <a:ext cx="108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5961651-DF67-4416-989F-7267B0BAFBB5}"/>
              </a:ext>
            </a:extLst>
          </p:cNvPr>
          <p:cNvSpPr/>
          <p:nvPr/>
        </p:nvSpPr>
        <p:spPr>
          <a:xfrm rot="5400000">
            <a:off x="5569872" y="4979905"/>
            <a:ext cx="584776" cy="378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BA9E5E-67C0-4AC8-9FFF-B15FBF6487B8}"/>
              </a:ext>
            </a:extLst>
          </p:cNvPr>
          <p:cNvSpPr txBox="1"/>
          <p:nvPr/>
        </p:nvSpPr>
        <p:spPr>
          <a:xfrm>
            <a:off x="5407625" y="5457923"/>
            <a:ext cx="168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</a:p>
        </p:txBody>
      </p:sp>
    </p:spTree>
    <p:extLst>
      <p:ext uri="{BB962C8B-B14F-4D97-AF65-F5344CB8AC3E}">
        <p14:creationId xmlns:p14="http://schemas.microsoft.com/office/powerpoint/2010/main" val="42541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271</Words>
  <Application>Microsoft Office PowerPoint</Application>
  <PresentationFormat>Widescreen</PresentationFormat>
  <Paragraphs>65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Jahid Hossen Khan</dc:creator>
  <cp:lastModifiedBy>Md Jahid Hossen Khan</cp:lastModifiedBy>
  <cp:revision>79</cp:revision>
  <dcterms:created xsi:type="dcterms:W3CDTF">2021-08-11T04:46:33Z</dcterms:created>
  <dcterms:modified xsi:type="dcterms:W3CDTF">2021-08-18T06:43:33Z</dcterms:modified>
</cp:coreProperties>
</file>