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6" r:id="rId2"/>
    <p:sldId id="294" r:id="rId3"/>
    <p:sldId id="295" r:id="rId4"/>
    <p:sldId id="290" r:id="rId5"/>
    <p:sldId id="293" r:id="rId6"/>
    <p:sldId id="266" r:id="rId7"/>
    <p:sldId id="277" r:id="rId8"/>
    <p:sldId id="264" r:id="rId9"/>
    <p:sldId id="280" r:id="rId10"/>
    <p:sldId id="258" r:id="rId11"/>
    <p:sldId id="267" r:id="rId12"/>
    <p:sldId id="268" r:id="rId13"/>
    <p:sldId id="260" r:id="rId14"/>
    <p:sldId id="269" r:id="rId15"/>
    <p:sldId id="262" r:id="rId16"/>
    <p:sldId id="263" r:id="rId17"/>
    <p:sldId id="270" r:id="rId18"/>
    <p:sldId id="271" r:id="rId19"/>
    <p:sldId id="272" r:id="rId20"/>
    <p:sldId id="282" r:id="rId21"/>
    <p:sldId id="273" r:id="rId22"/>
    <p:sldId id="283" r:id="rId23"/>
    <p:sldId id="284" r:id="rId24"/>
    <p:sldId id="274" r:id="rId25"/>
    <p:sldId id="287" r:id="rId26"/>
    <p:sldId id="286" r:id="rId27"/>
    <p:sldId id="281" r:id="rId28"/>
    <p:sldId id="292" r:id="rId29"/>
    <p:sldId id="288" r:id="rId30"/>
    <p:sldId id="29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4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5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2595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0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071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78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0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4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84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63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3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0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13234-A58D-4DB8-8D07-95976635C931}" type="datetimeFigureOut">
              <a:rPr lang="en-US" smtClean="0"/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A86DC2-C2EC-4692-B8A3-1FDF7B5C1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5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586" y="624110"/>
            <a:ext cx="10659413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                         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6000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3" y="2165797"/>
            <a:ext cx="12011696" cy="45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60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56" y="1690687"/>
            <a:ext cx="11015548" cy="4877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as-IN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পারসোনাল এরিয়া নেটওয়ার্ক (</a:t>
            </a:r>
            <a:r>
              <a:rPr lang="en-US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Personal Area Network) </a:t>
            </a:r>
            <a:r>
              <a:rPr lang="as-IN" sz="3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 ক্ষুদ্র পরিসরে সীমাবদ্ধ একধরনের নেটওয়ার্ক ।</a:t>
            </a:r>
          </a:p>
          <a:p>
            <a:pPr marL="0" indent="0">
              <a:buNone/>
            </a:pPr>
            <a:r>
              <a:rPr lang="as-IN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সাথে মোবাইল ফোন, টেলিফোন বা অন্যান্য ডিজিটাল ডিভাইসের মধ্যকার নেটওয়ার্ক একধরনের পারসোনাল এরিয়া নেটওয়ার্ক । শুধু কম্পিউটার নয়, দুইটি মোবাইল ফোনের মাঝে ব্লুটুথ দিয়ে ডাটা ট্রান্সফারের সময় যে নেটওয়ার্ক গঠিত হয় তাও পারসোনাল এরিয়া নেটওয়ার্ক (</a:t>
            </a:r>
            <a:r>
              <a:rPr lang="en-US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। </a:t>
            </a:r>
            <a:r>
              <a:rPr lang="as-IN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ক্ষুদ্র পরিসরে সীমাবদ্ধ একাধিক ডিজিটাল ডিভাইসের মধ্যকার নেটওয়ার্ককেই পারসোনাল এরিয়া নেটওয়ার্ক বলা যাবে ।</a:t>
            </a:r>
          </a:p>
          <a:p>
            <a:pPr marL="0" indent="0">
              <a:buNone/>
            </a:pP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ডাটা ক্যাবল দিয়ে কানেকশন পারসোনাল এরিয়া নেটওয়ার্কের একটি সুন্দর উদাহরণ ।</a:t>
            </a:r>
          </a:p>
          <a:p>
            <a:pPr marL="0" indent="0">
              <a:buNone/>
            </a:pP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পারসোনাল এরিয়া নেটওয়ার্ক তারযুক্ত বা তারবিহীন হতে পারে, তারবিহীন হলে তাকে ওয়্যারলেস পারসোনাল এরিয়া নেটওয়ার্ক (</a:t>
            </a:r>
            <a:r>
              <a:rPr lang="en-US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WPAN) </a:t>
            </a: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হয়, ব্লুটুথ (</a:t>
            </a:r>
            <a:r>
              <a:rPr lang="en-US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Bluetooth) </a:t>
            </a:r>
            <a:r>
              <a:rPr lang="as-IN" sz="3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ওয়্যারলেস পারসোনাল এরিয়া নেটওয়ার্কের একটি উদাহরণ ।</a:t>
            </a:r>
          </a:p>
          <a:p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2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366" y="1751526"/>
            <a:ext cx="11805634" cy="5106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(</a:t>
            </a: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</a:t>
            </a:r>
            <a:r>
              <a:rPr lang="as-IN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বৈশিষ্ট্য:</a:t>
            </a:r>
          </a:p>
          <a:p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সীমিত অঞ্চলে অবস্থিত ব্যক্তিগত ডিভাইসসমূহের মধ্যে যোগাযোগের জন্য ব্যবহৃত নেটওয়ার্ক।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2)PAN </a:t>
            </a:r>
            <a:r>
              <a:rPr lang="as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বিস্তৃতি সাধারণত ১০ মিটার এর মধ্যে সীমাবদ্ধ।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3)PAN </a:t>
            </a:r>
            <a:r>
              <a:rPr lang="as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ব্যবহৃত ডিভাইসগুলোর মধ্যে উল্লেখযোগ্য ডিভাইস হচ্ছে ল্যাপটপ, পিডিএ, বহনযোগ্য প্রিন্টার, মোবাইল ফোন ইত্যাদি।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as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তারবিহীন মাউস, কীবোর্ড এবং ব্লুটুথ সিস্টেম ইত্যাদি ব্যবহৃত হয়।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5)PAN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ডিভাইসগুলোর সংযোগ তারযুক্ত বা তারবিহীন হতে পারে।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2133600"/>
            <a:ext cx="11131125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as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(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</a:t>
            </a:r>
            <a:r>
              <a:rPr lang="as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সুবিধাসমূহ: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নেটওয়ার্কগুলো তুলনামূলকভাবে সুরক্ষিত এবং নিরাপদ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প্যান (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PAN) </a:t>
            </a:r>
            <a:r>
              <a:rPr lang="as-IN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অসুবিধাসমূহ: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as-IN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s-IN" sz="2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রেডিও ব্যান্ড হলে অন্য নেটওয়ার্কগুলোর সাথে সংযোগ স্থাপন করতে সমস্যা হতে পারে।</a:t>
            </a:r>
          </a:p>
          <a:p>
            <a:pPr marL="0" indent="0">
              <a:buNone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 সীমা কম।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665" y="1684181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6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276" y="2042556"/>
            <a:ext cx="9452757" cy="40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133600"/>
            <a:ext cx="11419268" cy="5039932"/>
          </a:xfrm>
        </p:spPr>
        <p:txBody>
          <a:bodyPr>
            <a:noAutofit/>
          </a:bodyPr>
          <a:lstStyle/>
          <a:p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(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LAN): LAN </a:t>
            </a:r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হচ্ছে 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Local Area Network। </a:t>
            </a:r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 ১০ কি.মি. বা তার কম পরিসরের জায়গার মধ্যে প্রয়োজনীয় সংখ্যক কম্পিউটার বা অন্যকোনো পেরিফেরাল ডিভাইস (যেমন- প্রিন্টার) সংযুক্ত করে যে নেটওয়ার্ক তৈরি করা হয় তাকে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 </a:t>
            </a:r>
            <a:r>
              <a:rPr lang="as-IN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endParaRPr lang="as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এছাড়াও একটি বিল্ডিং বা পাশাপাশি অবস্থিত দুই তিনটি বিল্ডিং এর ডিভাইসগুলোর মধ্যে নেটওয়ার্ক প্রতিষ্ঠা করলে তাকেও 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হয়।</a:t>
            </a:r>
          </a:p>
          <a:p>
            <a:pPr marL="0" indent="0">
              <a:buNone/>
            </a:pPr>
            <a:r>
              <a:rPr lang="as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সাধারণত স্কুল-কলেজ বা বিশ্ববিদ্যালয়, বড় কোন অফিসের কম্পিউটারগুলোর মধ্যে নেটওয়ার্কিং এর ক্ষেত্রে ব্যবহার করা হয়।</a:t>
            </a:r>
          </a:p>
          <a:p>
            <a:endParaRPr lang="as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টপোলজি সাধারণত স্টার, বাস, ট্রি ও রিং হয়ে থাকে।</a:t>
            </a:r>
          </a:p>
          <a:p>
            <a:endParaRPr lang="as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6857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341" y="2349042"/>
            <a:ext cx="9264760" cy="402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0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76529"/>
            <a:ext cx="10328856" cy="421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9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08" y="2030569"/>
            <a:ext cx="11465976" cy="4724400"/>
          </a:xfrm>
        </p:spPr>
        <p:txBody>
          <a:bodyPr>
            <a:normAutofit/>
          </a:bodyPr>
          <a:lstStyle/>
          <a:p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(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বৈশিষ্ট্য:</a:t>
            </a:r>
          </a:p>
          <a:p>
            <a:endParaRPr lang="as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প্রাইভেট নেটওয়ার্ক, সুতরাং বাইরের কোন সংস্থা কখনই এটি নিয়ন্ত্রণ করে না।</a:t>
            </a:r>
          </a:p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 অন্যান্য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 তুলনায় তুলনামূলক বেশি গতিতে কাজ করে।</a:t>
            </a:r>
          </a:p>
          <a:p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টোকেন রিং এবং ইথারনেটের মতো বিভিন্ন ধরণের মিডিয়া অ্যাক্সেস নিয়ন্ত্রণ পদ্ধতি রয়েছে।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2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0" y="2133600"/>
            <a:ext cx="10474302" cy="4724400"/>
          </a:xfrm>
        </p:spPr>
        <p:txBody>
          <a:bodyPr>
            <a:noAutofit/>
          </a:bodyPr>
          <a:lstStyle/>
          <a:p>
            <a:r>
              <a:rPr lang="as-IN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(</a:t>
            </a:r>
            <a:r>
              <a:rPr lang="en-US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 </a:t>
            </a:r>
            <a:r>
              <a:rPr lang="as-IN" sz="24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সুবিধাসমূহ:</a:t>
            </a:r>
          </a:p>
          <a:p>
            <a:pPr marL="0" indent="0">
              <a:buNone/>
            </a:pPr>
            <a:endParaRPr lang="as-IN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কম ব্যয়বহুল। কারণ এটি হাব, নেটওয়ার্ক অ্যাডাপ্টার এবং ইথারনেট ক্যাবলগুলোর মতো সস্তা হার্ডওয়্যার দিয়ে নির্মিত।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 ডেটা অত্যন্ত দ্রুত স্থানান্তরিত হয়।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 এক জায়গায় ডেটা পরিচালনা করা সহজ হয়, যা ডেটা আরও সুরক্ষিত করে।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হার্ড-ডিস্ক,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DVD-ROM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প্রিন্টার এর মতো কম্পিউটার রিসোর্সগুলো ল্যান শেয়ার করতে পারে। ফলে এটি হার্ডওয়্যার ক্রয়ের ব্যয়কে উল্লেখযোগ্যভাবে হ্রাস করে।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নেটওয়ার্কে প্রতিটি ক্লায়েন্টের জন্য লাইসেন্সযুক্ত সফ্টওয়্যার ক্রয়ের পরিবর্তে একটি সফ্টওয়্যার নেটওয়ার্কের মাধ্যমে ব্যবহার করা যায়।</a:t>
            </a:r>
          </a:p>
          <a:p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নেটওয়ার্ক ব্যবহারকারীদের ডেটা সার্ভার কম্পিউটারের একক হার্ড ডিস্কে সংরক্ষণ করা যায়।</a:t>
            </a:r>
          </a:p>
        </p:txBody>
      </p:sp>
    </p:spTree>
    <p:extLst>
      <p:ext uri="{BB962C8B-B14F-4D97-AF65-F5344CB8AC3E}">
        <p14:creationId xmlns:p14="http://schemas.microsoft.com/office/powerpoint/2010/main" val="23527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555" y="2133600"/>
            <a:ext cx="10075057" cy="4724400"/>
          </a:xfrm>
        </p:spPr>
        <p:txBody>
          <a:bodyPr>
            <a:normAutofit/>
          </a:bodyPr>
          <a:lstStyle/>
          <a:p>
            <a:r>
              <a:rPr lang="as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ল্যান (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LAN) </a:t>
            </a:r>
            <a:r>
              <a:rPr lang="as-IN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অসুবিধাসমূহ:</a:t>
            </a:r>
          </a:p>
          <a:p>
            <a:endParaRPr lang="as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 এ কম্পিউটার রিসোর্স শেয়ার করার কারণে প্রকৃতপক্ষে খরচ বাঁচাবে, তবে ল্যান ইনস্টল করার প্রাথমিক ব্যয়টি বেশ বেশি।</a:t>
            </a:r>
          </a:p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ল্যান এর এডমিন প্রতিটি ল্যান ব্যবহারকারীর ব্যক্তিগত ডেটা ফাইলগুলো চেক করতে পারে, সুতরাং এটি গোপনীয়তার নিশ্চয়তা দেয় না।</a:t>
            </a:r>
          </a:p>
          <a:p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এডমিন যদি ল্যান এর কেন্দ্রীয় ডেটার নিরাপত্তা প্রদানে ব্যর্থ হয় তাহলে অননুমোদিত ব্যবহারকারীরা একটি প্রতিষ্ঠানের কেন্দ্রিয় ডেটা অ্যাক্সেস করতে পারে।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68192" y="439739"/>
            <a:ext cx="10723808" cy="118726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737245"/>
            <a:ext cx="6478073" cy="435292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মুহাম্মাদ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প্রভাষক,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632619" y="1893194"/>
            <a:ext cx="2641381" cy="844051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722772" y="2505074"/>
            <a:ext cx="5469228" cy="4352925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endParaRPr lang="en-US" sz="36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অধ্যায়ঃ-২য় 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তারিখঃ17/০8/২০২১ইং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34" y="2737245"/>
            <a:ext cx="1516934" cy="15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MAN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2133600"/>
            <a:ext cx="11754118" cy="51172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MAN): MAN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হচ্ছে 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Metropolitan Area Network।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একই শহরের বিভিন্ন স্থানে অবস্থিত কম্পিউটার এবং বিভিন্ন ডিভাইস নিয়ে যে নেটওয়ার্ক গঠিত হয় তাকে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</a:p>
          <a:p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থেকে বড় একালা বিস্তৃতির নেটওয়ার্ক যা একটি শহরের বিভিন্ন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সংযোগেও হতে পারে। এক্ষেত্রে একাধিক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কে সংযুক্ত করার জন্য ফাইবার অপটিক ক্যাবল ব্যাকবোন হিসেবে ব্যবহৃত হয় এবং নেটওয়ার্ক ডিভাইস হিসেবে রাউটার, সুইচ, হাব, ব্রিজ, গেটওয়ে ইত্যাদি ব্যবহৃত হয়।</a:t>
            </a:r>
          </a:p>
          <a:p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একটি শহরের কোনো ব্যাংক, শিক্ষা প্রতিষ্ঠান বা শিল্প প্রতিষ্ঠানের বিভিন্ন শাখা অফিসের মধ্যে যোগাযোগের জন্য এধরনের নেটওয়ার্ক ব্যবহার করা হয়। এছাড়া এটি সামরিক ক্ষেত্রে যোগাযোগের জন্যও ব্যবহার করা হয়।</a:t>
            </a:r>
          </a:p>
          <a:p>
            <a:pPr marL="0" indent="0">
              <a:buNone/>
            </a:pP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টপোলজি ট্রি, হাইব্রিড হতে পারে।</a:t>
            </a:r>
          </a:p>
          <a:p>
            <a:endParaRPr lang="as-IN" sz="2400" dirty="0"/>
          </a:p>
        </p:txBody>
      </p:sp>
    </p:spTree>
    <p:extLst>
      <p:ext uri="{BB962C8B-B14F-4D97-AF65-F5344CB8AC3E}">
        <p14:creationId xmlns:p14="http://schemas.microsoft.com/office/powerpoint/2010/main" val="432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MAN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MAN) </a:t>
            </a:r>
            <a:r>
              <a:rPr lang="as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বৈশিষ্ট্য:</a:t>
            </a:r>
          </a:p>
          <a:p>
            <a:pPr marL="0" indent="0">
              <a:buNone/>
            </a:pPr>
            <a:endParaRPr lang="as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সর্বাধিক 50 কিলোমিটার শহর জুড়ে বিস্তৃতি।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2)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ব্যবহৃত মাধ্যমটি অপটিকাল ফাইবার ক্যাবল।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MAN) </a:t>
            </a:r>
            <a:r>
              <a:rPr lang="as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সুবিধাসমূহ:</a:t>
            </a:r>
          </a:p>
          <a:p>
            <a:endParaRPr lang="as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উচ্চ গতির ফাইবার অপটিক ক্যাবল ব্যবহার করে দ্রুত যোগাযোগ সম্পন্ন করে।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একটি বিস্তৃত আকারের নেটওয়ার্ক।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MAN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ম্যান (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MAN) </a:t>
            </a:r>
            <a:r>
              <a:rPr lang="as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অসুবিধাসমূহ:</a:t>
            </a:r>
          </a:p>
          <a:p>
            <a:endParaRPr lang="as-IN" sz="32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জায়গা থেকে অন্য জায়গায় ম্যান সংযোগ স্থাপনের জন্য অধিক তারের প্রয়োজন।</a:t>
            </a:r>
          </a:p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2)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ম্যান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সিস্টেমটিকে হ্যাকারদের থেকে সুরক্ষিত করা কঠিন।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9" y="4391696"/>
            <a:ext cx="7727324" cy="19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MAN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9256"/>
            <a:ext cx="9078531" cy="41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WAN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ওয়ান (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WAN): WAN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পূর্ণরূপ হচ্ছে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Wide Area Network।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কম্পিউটার নেটওয়ার্ক অনেক বড় ভৌগোলিক বিস্তৃতি জুড়ে থাকে তাকে ওয়াইড এরিয়া নেটওয়ার্ক বলে।</a:t>
            </a:r>
          </a:p>
          <a:p>
            <a:endParaRPr lang="as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নেটওয়ার্কের সাহায্যে একটি দেশের বিভিন্ন গুরুত্বপূর্ণ শহরের সাথে কম্পিউটার নেটওয়ার্কিং ব্যবস্থা স্থাপন করা হয়। সাধারণত বিশ্বের বিভিন্ন শহরে অবস্থিত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অন্য কোনো  কম্পিউটার ডিভাইসও এ নেটওয়ার্কে  সংযুক্ত থাকতে পারে।</a:t>
            </a:r>
          </a:p>
          <a:p>
            <a:endParaRPr lang="as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 একাধিক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সংযুক্ত করার জন্য ফাইবার অপটিক ক্যাবল ব্যাকবোন হিসেবে ব্যবহৃত হয় এবং নেটওয়ার্ক ডিভাইস হিসেবে রাউটার, সুইচ, হাব, ব্রিজ, গেটওয়ে, রিপিটার ইত্যাদি ব্যবহৃত হয়।</a:t>
            </a:r>
          </a:p>
          <a:p>
            <a:endParaRPr lang="as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 তার মাধ্যম হিসেবে টুইস্টেড পেয়ার  ক্যাবল, কো এক্সিয়াল ক্যাবল বা ফাইবার অপটিক ক্যাবল এবং তারবিহীন মাধ্যম হিসেবে রেডিও ওয়েব, মাইক্রোওয়েব ব্যবহৃত হয়।</a:t>
            </a:r>
          </a:p>
          <a:p>
            <a:endParaRPr lang="as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সবচেয়ে বড়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 </a:t>
            </a:r>
            <a:r>
              <a:rPr lang="as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উদাহরণ হলো ইন্টারনেট।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Advantages of WAN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 এর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১)বিভিন্ন তথ্য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পত্র-পত্রিকা,বই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ব্যবহার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২)বিশ্বের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শপিং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ক্লাঊট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সুবিধা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যায়।</a:t>
            </a: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টেবিলে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যায়।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WAN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6975" y="2340869"/>
            <a:ext cx="11062951" cy="41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436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    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763" y="2133599"/>
            <a:ext cx="10628849" cy="492402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স্থানান্তরের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ব্যবহার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হয়-তা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</a:p>
          <a:p>
            <a:pPr marL="0" indent="0">
              <a:buNone/>
            </a:pPr>
            <a:endParaRPr lang="en-US" sz="36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3669271"/>
            <a:ext cx="6774287" cy="30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“ক” </a:t>
            </a:r>
            <a:r>
              <a:rPr lang="en-US" b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12890" y="2548966"/>
            <a:ext cx="5219215" cy="335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LAN ও MAN এর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PAN এর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16" y="4222768"/>
            <a:ext cx="8214060" cy="24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980" y="624110"/>
            <a:ext cx="10595019" cy="12808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2133600"/>
            <a:ext cx="10654606" cy="482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প্রতিষ্টান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প্রয়োজন-তা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খাতায়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5" y="3908405"/>
            <a:ext cx="7438354" cy="304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617" y="624110"/>
            <a:ext cx="10556383" cy="1280890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13808" y="2498501"/>
            <a:ext cx="4480069" cy="352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73" y="2614412"/>
            <a:ext cx="5125792" cy="391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707" y="624110"/>
            <a:ext cx="10672293" cy="1280890"/>
          </a:xfrm>
        </p:spPr>
        <p:txBody>
          <a:bodyPr/>
          <a:lstStyle/>
          <a:p>
            <a:r>
              <a:rPr lang="en-US" dirty="0" smtClean="0"/>
              <a:t>               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19" y="2099256"/>
            <a:ext cx="11848563" cy="475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7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58343" y="624110"/>
            <a:ext cx="10504869" cy="105014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     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2137" y="2047740"/>
            <a:ext cx="10515600" cy="4810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পাঠ-------</a:t>
            </a:r>
          </a:p>
          <a:p>
            <a:pPr marL="0" indent="0"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(Types of Network)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81" y="4198513"/>
            <a:ext cx="7768912" cy="255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0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888" y="546837"/>
            <a:ext cx="9332912" cy="128089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130" y="2133600"/>
            <a:ext cx="10242482" cy="472440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কি-তা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Computer Network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006" y="2133600"/>
            <a:ext cx="10654606" cy="4724400"/>
          </a:xfrm>
        </p:spPr>
        <p:txBody>
          <a:bodyPr/>
          <a:lstStyle/>
          <a:p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নেটওয়ার্ক: কম্পিউটার নেটওয়ার্ক হলো এমন একটি ব্যবস্থা বা সিস্টেম যেখানে একাধিক কম্পিউটার একে অপরের সাথে সংযুক্ত হয়ে তথ্য, হার্ডওয়্যার, সফটওয়্যার ইত্যাদি রিসোর্স শেয়ার করে।</a:t>
            </a:r>
          </a:p>
          <a:p>
            <a:endParaRPr lang="as-IN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5" y="4597758"/>
            <a:ext cx="9569002" cy="193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3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Types of Computer Network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11" y="2133599"/>
            <a:ext cx="11191741" cy="45762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বিস্তৃতি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নেটওয়ার্ককে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যায়।যথাঃ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>
              <a:buAutoNum type="arabicParenR"/>
            </a:pP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Personal Area Network -  PAN</a:t>
            </a:r>
          </a:p>
          <a:p>
            <a:pPr marL="514350" indent="-514350">
              <a:buAutoNum type="arabicParenR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Local Area Network  -  LAN</a:t>
            </a:r>
          </a:p>
          <a:p>
            <a:pPr marL="514350" indent="-514350">
              <a:buAutoNum type="arabicParenR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Metropoliton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Area Network  - MAN</a:t>
            </a:r>
          </a:p>
          <a:p>
            <a:pPr marL="514350" indent="-514350">
              <a:buAutoNum type="arabicParenR"/>
            </a:pPr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Wide Area Network  -  WAN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6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Computer Network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2150772"/>
            <a:ext cx="10873546" cy="427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375" y="624110"/>
            <a:ext cx="10354614" cy="128089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375" y="2133600"/>
            <a:ext cx="9843237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নেটওয়ার্ক কী?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61" y="3528811"/>
            <a:ext cx="9892851" cy="32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</TotalTime>
  <Words>1181</Words>
  <Application>Microsoft Office PowerPoint</Application>
  <PresentationFormat>Widescreen</PresentationFormat>
  <Paragraphs>140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Century Gothic</vt:lpstr>
      <vt:lpstr>NikoshBAN</vt:lpstr>
      <vt:lpstr>Vrinda</vt:lpstr>
      <vt:lpstr>Wingdings 3</vt:lpstr>
      <vt:lpstr>Wisp</vt:lpstr>
      <vt:lpstr>                          সবাইকে শুভেচ্ছা </vt:lpstr>
      <vt:lpstr>                          পরিচিতি </vt:lpstr>
      <vt:lpstr>                     প্রেষনা দান </vt:lpstr>
      <vt:lpstr>       পাঠ ঘোষনা </vt:lpstr>
      <vt:lpstr>           শিখন ফল </vt:lpstr>
      <vt:lpstr>       Computer Network</vt:lpstr>
      <vt:lpstr>     Types of Computer Network</vt:lpstr>
      <vt:lpstr>      Computer Network</vt:lpstr>
      <vt:lpstr>         একক কাজ </vt:lpstr>
      <vt:lpstr>         PAN</vt:lpstr>
      <vt:lpstr>         PAN</vt:lpstr>
      <vt:lpstr>           PAN</vt:lpstr>
      <vt:lpstr>              PAN</vt:lpstr>
      <vt:lpstr>        LAN</vt:lpstr>
      <vt:lpstr>           LAN</vt:lpstr>
      <vt:lpstr>           LAN</vt:lpstr>
      <vt:lpstr>         LAN</vt:lpstr>
      <vt:lpstr>           LAN</vt:lpstr>
      <vt:lpstr>          LAN</vt:lpstr>
      <vt:lpstr>             MAN</vt:lpstr>
      <vt:lpstr>           MAN</vt:lpstr>
      <vt:lpstr>         MAN</vt:lpstr>
      <vt:lpstr>             MAN</vt:lpstr>
      <vt:lpstr>           WAN</vt:lpstr>
      <vt:lpstr>      Advantages of WAN</vt:lpstr>
      <vt:lpstr>         WAN</vt:lpstr>
      <vt:lpstr>             পাঠ মূল্যায়ন </vt:lpstr>
      <vt:lpstr>          দলীয় কাজ </vt:lpstr>
      <vt:lpstr>        বাড়ীর কাজ </vt:lpstr>
      <vt:lpstr>              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2020-07-17T13:33:34Z</dcterms:created>
  <dcterms:modified xsi:type="dcterms:W3CDTF">2021-08-17T17:37:17Z</dcterms:modified>
</cp:coreProperties>
</file>