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86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ED8"/>
    <a:srgbClr val="00FF00"/>
    <a:srgbClr val="E749D4"/>
    <a:srgbClr val="4B752F"/>
    <a:srgbClr val="A9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3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3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2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9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0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1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F48EB-FC3F-4F8C-A492-7501FF616B2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2DD5B-1627-4A30-AB84-E95B0B72E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3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58"/>
            </a:avLst>
          </a:prstGeom>
          <a:gradFill flip="none" rotWithShape="1">
            <a:gsLst>
              <a:gs pos="0">
                <a:srgbClr val="C00000"/>
              </a:gs>
              <a:gs pos="20000">
                <a:srgbClr val="E749D4"/>
              </a:gs>
              <a:gs pos="38000">
                <a:srgbClr val="FFC000"/>
              </a:gs>
              <a:gs pos="61000">
                <a:srgbClr val="FF0000"/>
              </a:gs>
              <a:gs pos="79000">
                <a:srgbClr val="0070C0"/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34471" y="152400"/>
            <a:ext cx="11921067" cy="6535271"/>
          </a:xfrm>
          <a:prstGeom prst="frame">
            <a:avLst>
              <a:gd name="adj1" fmla="val 1258"/>
            </a:avLst>
          </a:prstGeom>
          <a:gradFill flip="none" rotWithShape="1">
            <a:gsLst>
              <a:gs pos="0">
                <a:srgbClr val="C00000"/>
              </a:gs>
              <a:gs pos="20000">
                <a:srgbClr val="E749D4"/>
              </a:gs>
              <a:gs pos="38000">
                <a:srgbClr val="FFC000"/>
              </a:gs>
              <a:gs pos="61000">
                <a:srgbClr val="FF0000"/>
              </a:gs>
              <a:gs pos="79000">
                <a:srgbClr val="0070C0"/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-1991" y="-17929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9972240" y="19050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V="1">
            <a:off x="-1991" y="4763621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flipH="1" flipV="1">
            <a:off x="9991290" y="4781550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40" y="4554071"/>
            <a:ext cx="1284128" cy="2381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3221" y="2957032"/>
            <a:ext cx="2974189" cy="908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299679" y="3090382"/>
            <a:ext cx="2974189" cy="908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72800" y="287481"/>
            <a:ext cx="956209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58"/>
            </a:avLst>
          </a:prstGeom>
          <a:gradFill flip="none" rotWithShape="1">
            <a:gsLst>
              <a:gs pos="0">
                <a:srgbClr val="C00000"/>
              </a:gs>
              <a:gs pos="20000">
                <a:srgbClr val="E749D4"/>
              </a:gs>
              <a:gs pos="38000">
                <a:srgbClr val="FFC000"/>
              </a:gs>
              <a:gs pos="61000">
                <a:srgbClr val="FF0000"/>
              </a:gs>
              <a:gs pos="79000">
                <a:srgbClr val="0070C0"/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34472" y="152402"/>
            <a:ext cx="11921067" cy="6535271"/>
          </a:xfrm>
          <a:prstGeom prst="frame">
            <a:avLst>
              <a:gd name="adj1" fmla="val 1258"/>
            </a:avLst>
          </a:prstGeom>
          <a:gradFill flip="none" rotWithShape="1">
            <a:gsLst>
              <a:gs pos="0">
                <a:srgbClr val="C00000"/>
              </a:gs>
              <a:gs pos="20000">
                <a:srgbClr val="E749D4"/>
              </a:gs>
              <a:gs pos="38000">
                <a:srgbClr val="FFC000"/>
              </a:gs>
              <a:gs pos="61000">
                <a:srgbClr val="FF0000"/>
              </a:gs>
              <a:gs pos="79000">
                <a:srgbClr val="0070C0"/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-1990" y="-17929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9972242" y="19052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V="1">
            <a:off x="-1990" y="4763623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flipH="1" flipV="1">
            <a:off x="9991291" y="4781552"/>
            <a:ext cx="2211791" cy="2075329"/>
          </a:xfrm>
          <a:prstGeom prst="halfFrame">
            <a:avLst>
              <a:gd name="adj1" fmla="val 11861"/>
              <a:gd name="adj2" fmla="val 11861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40" y="4554071"/>
            <a:ext cx="1284128" cy="2381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3223" y="2957034"/>
            <a:ext cx="2974189" cy="908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299679" y="3090384"/>
            <a:ext cx="2974189" cy="908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0972801" y="287483"/>
            <a:ext cx="956209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7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4F98E-9586-4DB1-AA6C-085154D8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7" y="3439889"/>
            <a:ext cx="2650673" cy="2381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A8013F-3439-47D6-8E2A-A3BDA841797D}"/>
              </a:ext>
            </a:extLst>
          </p:cNvPr>
          <p:cNvSpPr txBox="1"/>
          <p:nvPr/>
        </p:nvSpPr>
        <p:spPr>
          <a:xfrm>
            <a:off x="2068285" y="315685"/>
            <a:ext cx="883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472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4 -0.3493 L -0.08684 -0.34907 C -0.08619 -0.34143 -0.0858 -0.3331 -0.08437 -0.32569 C -0.08346 -0.32083 -0.08164 -0.3169 -0.08033 -0.31227 C -0.07942 -0.30903 -0.07851 -0.30532 -0.07773 -0.30185 C -0.07721 -0.29907 -0.07721 -0.29606 -0.07643 -0.29375 C -0.075 -0.28912 -0.07252 -0.28565 -0.07109 -0.28055 C -0.06953 -0.27477 -0.06888 -0.26805 -0.06718 -0.26204 C -0.05781 -0.22731 -0.06849 -0.27731 -0.06067 -0.23819 C -0.06015 -0.2331 -0.06002 -0.22754 -0.05924 -0.22245 C -0.05859 -0.21713 -0.05664 -0.20648 -0.05664 -0.20625 C -0.0552 -0.21088 -0.05364 -0.21528 -0.05247 -0.21967 C -0.05078 -0.22708 -0.04648 -0.25254 -0.04596 -0.25671 C -0.04544 -0.26018 -0.04505 -0.26389 -0.04453 -0.26736 C -0.04349 -0.27546 -0.04205 -0.28333 -0.04062 -0.2912 L -0.03932 -0.29907 L -0.03802 -0.30717 C -0.0375 -0.31227 -0.03724 -0.31782 -0.03671 -0.32292 C -0.03632 -0.32639 -0.03711 -0.33472 -0.03528 -0.33379 C -0.0332 -0.33217 -0.03385 -0.32477 -0.03281 -0.32037 C -0.02929 -0.30625 -0.02513 -0.29282 -0.022 -0.27801 C -0.02031 -0.26898 -0.01901 -0.25972 -0.01679 -0.25162 C -0.01588 -0.24815 -0.01419 -0.24606 -0.01276 -0.24352 C -0.01237 -0.24097 -0.01184 -0.23842 -0.01145 -0.23565 C -0.01093 -0.23217 -0.01184 -0.22616 -0.01015 -0.225 C -0.00794 -0.22338 -0.00586 -0.2287 -0.00351 -0.23032 C 0.00118 -0.24977 0.00157 -0.25185 0.00717 -0.27014 C 0.00795 -0.27268 0.00899 -0.27523 0.00964 -0.27801 C 0.01029 -0.28032 0.01068 -0.28333 0.01107 -0.28588 C 0.01368 -0.3044 0.01107 -0.28889 0.01368 -0.31227 C 0.01407 -0.31504 0.01472 -0.31782 0.01511 -0.32037 C 0.01563 -0.32477 0.01589 -0.32917 0.01641 -0.33379 C 0.02774 -0.29907 0.01563 -0.33333 0.02683 -0.30717 C 0.03633 -0.28495 0.01797 -0.31967 0.03607 -0.28333 C 0.03724 -0.28102 0.03868 -0.27917 0.04024 -0.27801 C 0.04362 -0.27546 0.05079 -0.27268 0.05079 -0.27245 C 0.07487 -0.27454 0.08021 -0.25856 0.0905 -0.28333 C 0.09154 -0.28588 0.09232 -0.28866 0.09323 -0.2912 C 0.09011 -0.31088 0.0918 -0.33079 0.08256 -0.33889 C 0.08086 -0.34051 0.07904 -0.34074 0.07735 -0.34143 L 0.05469 -0.33889 C 0.05118 -0.3368 0.04688 -0.32292 0.04688 -0.32268 C 0.04545 -0.31782 0.04427 -0.31227 0.04284 -0.30717 C 0.04219 -0.3044 0.04089 -0.30208 0.04024 -0.29907 C 0.03959 -0.29583 0.03776 -0.27754 0.03737 -0.27523 C 0.03894 -0.25949 0.03907 -0.24305 0.04154 -0.22754 C 0.04232 -0.22338 0.0448 -0.22129 0.04688 -0.21967 C 0.05313 -0.21412 0.05977 -0.20879 0.06667 -0.20648 C 0.07813 -0.20254 0.07201 -0.2044 0.08529 -0.20116 C 0.09141 -0.20393 0.09779 -0.2044 0.10378 -0.20903 C 0.10599 -0.21088 0.10821 -0.21296 0.11042 -0.21435 C 0.11302 -0.2162 0.11576 -0.21759 0.11836 -0.21967 C 0.12995 -0.23009 0.11355 -0.2206 0.12761 -0.22754 C 0.1293 -0.23032 0.13138 -0.23241 0.13295 -0.23565 C 0.13516 -0.24004 0.13881 -0.25671 0.13959 -0.25949 C 0.14362 -0.32315 0.14323 -0.30092 0.14089 -0.38657 C 0.14076 -0.39004 0.14011 -0.39375 0.13959 -0.39699 C 0.13855 -0.40417 0.13711 -0.41111 0.13568 -0.41805 C 0.13516 -0.40509 0.13412 -0.3919 0.13425 -0.37847 C 0.13451 -0.36435 0.13568 -0.35023 0.13698 -0.33634 C 0.13737 -0.33171 0.13881 -0.32754 0.13959 -0.32292 C 0.14532 -0.28889 0.13529 -0.34074 0.14349 -0.29907 C 0.14401 -0.2912 0.14427 -0.28333 0.14493 -0.27523 C 0.14519 -0.27153 0.14597 -0.26829 0.14623 -0.26458 C 0.14662 -0.25856 0.14701 -0.25231 0.1474 -0.24606 C 0.14792 -0.23819 0.14818 -0.23009 0.14883 -0.22245 C 0.14909 -0.21875 0.14909 -0.21481 0.15013 -0.2118 C 0.15274 -0.20463 0.15625 -0.19954 0.15938 -0.19329 C 0.16159 -0.19421 0.1642 -0.19329 0.16602 -0.19583 C 0.16771 -0.19815 0.1681 -0.20278 0.16875 -0.20648 C 0.16941 -0.20972 0.16954 -0.21366 0.17006 -0.21713 C 0.17045 -0.21991 0.17097 -0.22245 0.17149 -0.225 C 0.17071 -0.25903 0.16823 -0.28981 0.17266 -0.32292 C 0.17487 -0.33889 0.17813 -0.34305 0.18451 -0.3493 C 0.18763 -0.35254 0.19102 -0.3537 0.19388 -0.35741 C 0.19545 -0.35949 0.19024 -0.35555 0.18855 -0.35486 C 0.18594 -0.35046 0.18282 -0.34676 0.18073 -0.34143 C 0.17422 -0.32639 0.17045 -0.30856 0.16602 -0.2912 C 0.16498 -0.27616 0.16329 -0.26111 0.16602 -0.24606 C 0.17019 -0.22546 0.17774 -0.21967 0.18724 -0.2118 C 0.19011 -0.20926 0.19323 -0.20787 0.19662 -0.20648 C 0.2 -0.20509 0.20365 -0.20463 0.20717 -0.20393 C 0.21016 -0.20463 0.21342 -0.20463 0.21628 -0.20648 C 0.2237 -0.21088 0.22435 -0.21643 0.23099 -0.22245 C 0.23347 -0.22477 0.23633 -0.22523 0.23894 -0.22754 C 0.24037 -0.22893 0.24154 -0.23148 0.24284 -0.2331 C 0.24454 -0.23472 0.24649 -0.23588 0.24818 -0.23819 C 0.25183 -0.24375 0.25612 -0.25509 0.25886 -0.26204 C 0.26081 -0.28264 0.26198 -0.28495 0.25625 -0.31227 C 0.25495 -0.31782 0.2474 -0.33264 0.24414 -0.33889 C 0.24245 -0.33518 0.23972 -0.33287 0.23894 -0.32824 C 0.23646 -0.3169 0.23555 -0.28194 0.2349 -0.27014 C 0.23542 -0.26389 0.23516 -0.25741 0.23633 -0.25162 C 0.23972 -0.23194 0.24766 -0.20717 0.25625 -0.19583 C 0.26615 -0.18241 0.28256 -0.18403 0.29336 -0.18241 C 0.29857 -0.18727 0.30482 -0.18842 0.30912 -0.19583 C 0.31146 -0.2 0.31224 -0.2081 0.31172 -0.21435 C 0.31003 -0.23704 0.30677 -0.25926 0.30248 -0.28055 C 0.30092 -0.28889 0.29753 -0.29514 0.29454 -0.30185 C 0.29089 -0.31018 0.28269 -0.32569 0.28269 -0.32546 C 0.28217 -0.32824 0.28034 -0.33542 0.28125 -0.33379 C 0.28269 -0.33079 0.28295 -0.32639 0.28399 -0.32292 C 0.28737 -0.31134 0.28581 -0.31805 0.29063 -0.30717 C 0.29219 -0.30393 0.29323 -0.29977 0.29454 -0.29653 C 0.30378 -0.27569 0.29948 -0.29097 0.30782 -0.26458 C 0.30886 -0.26134 0.30951 -0.25741 0.31055 -0.25417 C 0.31159 -0.25046 0.31316 -0.24722 0.31446 -0.24352 C 0.3155 -0.24028 0.31589 -0.23611 0.31706 -0.2331 C 0.31875 -0.22893 0.32071 -0.22569 0.3224 -0.22245 C 0.32292 -0.23194 0.32344 -0.24167 0.32383 -0.25162 C 0.32422 -0.26458 0.32448 -0.27801 0.32513 -0.2912 C 0.32539 -0.29653 0.32539 -0.30208 0.32644 -0.30717 C 0.32878 -0.31875 0.33529 -0.33079 0.33959 -0.33889 C 0.34779 -0.3537 0.34493 -0.35069 0.353 -0.35486 C 0.37201 -0.33889 0.37865 -0.33889 0.39258 -0.30717 C 0.39414 -0.30393 0.39349 -0.29815 0.39401 -0.29375 C 0.39349 -0.27708 0.39388 -0.25995 0.39258 -0.24352 C 0.39219 -0.2368 0.38985 -0.23125 0.38881 -0.225 C 0.38829 -0.22245 0.38789 -0.21967 0.38737 -0.21713 C 0.38789 -0.23565 0.38711 -0.2544 0.38881 -0.27268 C 0.39128 -0.30393 0.39467 -0.30324 0.39922 -0.32569 C 0.40391 -0.34792 0.39896 -0.33565 0.40586 -0.3493 C 0.40756 -0.34676 0.4099 -0.34537 0.41107 -0.34143 C 0.41289 -0.3368 0.41276 -0.33055 0.41394 -0.32569 C 0.41459 -0.32268 0.41563 -0.32037 0.41654 -0.31782 C 0.41771 -0.30787 0.41888 -0.29792 0.42058 -0.28866 C 0.42175 -0.28148 0.42344 -0.27454 0.42435 -0.26736 C 0.42552 -0.26065 0.42592 -0.25301 0.42709 -0.24606 C 0.42787 -0.24143 0.43099 -0.22963 0.4336 -0.22754 C 0.43829 -0.2243 0.44349 -0.2243 0.44844 -0.22245 C 0.47201 -0.23426 0.48412 -0.23032 0.5 -0.26204 C 0.50196 -0.2662 0.50235 -0.27268 0.50391 -0.27801 C 0.50287 -0.29444 0.50417 -0.32292 0.49584 -0.33634 C 0.49375 -0.33958 0.49076 -0.33958 0.48802 -0.34143 C 0.48425 -0.33866 0.47318 -0.33241 0.46941 -0.32292 C 0.46719 -0.31736 0.46602 -0.31042 0.4642 -0.3044 C 0.46211 -0.27592 0.46016 -0.26435 0.46941 -0.23032 C 0.47266 -0.21829 0.47917 -0.21042 0.48542 -0.20393 C 0.49024 -0.19884 0.49584 -0.19838 0.50118 -0.19583 C 0.50482 -0.19676 0.50886 -0.19514 0.51172 -0.19838 C 0.54219 -0.23148 0.52344 -0.23032 0.53581 -0.23032 L 0.53581 -0.23565 " pathEditMode="relative" rAng="0" ptsTypes="AAAAAAAAAAAAAAAAAAAAAAAAAAAAAAAAAAAAAAAAAAAAAAAAAAAAAAAAAAAAAAAAAAAAAAAAAAAAAAAAAAAAAAAAAAAAAAAAAAAAAAAAAAAAAAAAAAAAAAAAAAAAAAAAAAAAAAAAAAAAAA">
                                      <p:cBhvr>
                                        <p:cTn id="9" dur="3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3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2" y="5658932"/>
            <a:ext cx="3275055" cy="862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3FBA53-6A4A-43AD-8E7F-CF2623B79938}"/>
              </a:ext>
            </a:extLst>
          </p:cNvPr>
          <p:cNvSpPr txBox="1"/>
          <p:nvPr/>
        </p:nvSpPr>
        <p:spPr>
          <a:xfrm>
            <a:off x="1533379" y="1262575"/>
            <a:ext cx="933883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is Bangladeshi.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He coms from Dhaka.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Dhaka is the capital of Bangladesh.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lives near the Buriganga River.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The river is very big.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 June, July and August, there is a lot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rain in Bangladesh.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31D713-E49B-439B-8C62-AC7BBE831D49}"/>
              </a:ext>
            </a:extLst>
          </p:cNvPr>
          <p:cNvCxnSpPr/>
          <p:nvPr/>
        </p:nvCxnSpPr>
        <p:spPr>
          <a:xfrm>
            <a:off x="1685779" y="1948375"/>
            <a:ext cx="15240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75A8E6-F483-4A1A-939F-151F5BCE7093}"/>
              </a:ext>
            </a:extLst>
          </p:cNvPr>
          <p:cNvCxnSpPr>
            <a:cxnSpLocks/>
          </p:cNvCxnSpPr>
          <p:nvPr/>
        </p:nvCxnSpPr>
        <p:spPr>
          <a:xfrm>
            <a:off x="3133579" y="5986975"/>
            <a:ext cx="28194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AEE084-AFF1-4FE5-9781-50D6D5930DC2}"/>
              </a:ext>
            </a:extLst>
          </p:cNvPr>
          <p:cNvCxnSpPr>
            <a:cxnSpLocks/>
          </p:cNvCxnSpPr>
          <p:nvPr/>
        </p:nvCxnSpPr>
        <p:spPr>
          <a:xfrm>
            <a:off x="1609579" y="3243775"/>
            <a:ext cx="14478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A652F6-8C1B-451F-8206-E26D696C9807}"/>
              </a:ext>
            </a:extLst>
          </p:cNvPr>
          <p:cNvCxnSpPr>
            <a:cxnSpLocks/>
          </p:cNvCxnSpPr>
          <p:nvPr/>
        </p:nvCxnSpPr>
        <p:spPr>
          <a:xfrm>
            <a:off x="4962379" y="2634175"/>
            <a:ext cx="14478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9C4526-9F48-41F4-8944-7F528619C408}"/>
              </a:ext>
            </a:extLst>
          </p:cNvPr>
          <p:cNvCxnSpPr>
            <a:cxnSpLocks/>
          </p:cNvCxnSpPr>
          <p:nvPr/>
        </p:nvCxnSpPr>
        <p:spPr>
          <a:xfrm>
            <a:off x="1685779" y="3929575"/>
            <a:ext cx="14478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528731-E10F-4062-B34F-22D42E1C9AFB}"/>
              </a:ext>
            </a:extLst>
          </p:cNvPr>
          <p:cNvCxnSpPr>
            <a:cxnSpLocks/>
          </p:cNvCxnSpPr>
          <p:nvPr/>
        </p:nvCxnSpPr>
        <p:spPr>
          <a:xfrm>
            <a:off x="6486379" y="4005775"/>
            <a:ext cx="22860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768ADC-104C-4396-BFD3-56170508ABEA}"/>
              </a:ext>
            </a:extLst>
          </p:cNvPr>
          <p:cNvCxnSpPr>
            <a:cxnSpLocks/>
          </p:cNvCxnSpPr>
          <p:nvPr/>
        </p:nvCxnSpPr>
        <p:spPr>
          <a:xfrm>
            <a:off x="8924779" y="4005775"/>
            <a:ext cx="1371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5DE6DA-ED59-42AE-81C8-1E2EB84CAAC5}"/>
              </a:ext>
            </a:extLst>
          </p:cNvPr>
          <p:cNvCxnSpPr>
            <a:cxnSpLocks/>
          </p:cNvCxnSpPr>
          <p:nvPr/>
        </p:nvCxnSpPr>
        <p:spPr>
          <a:xfrm>
            <a:off x="1533379" y="4615375"/>
            <a:ext cx="990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9B41C7-D804-4866-8AF5-C9C4D1D7D032}"/>
              </a:ext>
            </a:extLst>
          </p:cNvPr>
          <p:cNvCxnSpPr>
            <a:cxnSpLocks/>
          </p:cNvCxnSpPr>
          <p:nvPr/>
        </p:nvCxnSpPr>
        <p:spPr>
          <a:xfrm>
            <a:off x="2219179" y="5301175"/>
            <a:ext cx="990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7AF145-4441-432D-AEC2-152767503E2E}"/>
              </a:ext>
            </a:extLst>
          </p:cNvPr>
          <p:cNvCxnSpPr>
            <a:cxnSpLocks/>
          </p:cNvCxnSpPr>
          <p:nvPr/>
        </p:nvCxnSpPr>
        <p:spPr>
          <a:xfrm>
            <a:off x="3438379" y="5301175"/>
            <a:ext cx="990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31F58E-31C5-44F5-B3F9-47FFA8265FEA}"/>
              </a:ext>
            </a:extLst>
          </p:cNvPr>
          <p:cNvCxnSpPr>
            <a:cxnSpLocks/>
          </p:cNvCxnSpPr>
          <p:nvPr/>
        </p:nvCxnSpPr>
        <p:spPr>
          <a:xfrm>
            <a:off x="5419579" y="5301175"/>
            <a:ext cx="1752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C74EC2-D985-4371-83F2-2AEBADD08CC7}"/>
              </a:ext>
            </a:extLst>
          </p:cNvPr>
          <p:cNvCxnSpPr>
            <a:cxnSpLocks/>
          </p:cNvCxnSpPr>
          <p:nvPr/>
        </p:nvCxnSpPr>
        <p:spPr>
          <a:xfrm>
            <a:off x="3743179" y="1948375"/>
            <a:ext cx="28194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DF1B1E-3FDC-40B3-B6D4-0D58B51892AA}"/>
              </a:ext>
            </a:extLst>
          </p:cNvPr>
          <p:cNvCxnSpPr>
            <a:cxnSpLocks/>
          </p:cNvCxnSpPr>
          <p:nvPr/>
        </p:nvCxnSpPr>
        <p:spPr>
          <a:xfrm>
            <a:off x="6714979" y="3319975"/>
            <a:ext cx="28194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CB0457-D94F-4556-A1DE-278BE68E12EA}"/>
              </a:ext>
            </a:extLst>
          </p:cNvPr>
          <p:cNvCxnSpPr>
            <a:cxnSpLocks/>
          </p:cNvCxnSpPr>
          <p:nvPr/>
        </p:nvCxnSpPr>
        <p:spPr>
          <a:xfrm>
            <a:off x="1609579" y="2634175"/>
            <a:ext cx="7620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0BF94A-DC36-4D6E-920C-F135703B9626}"/>
              </a:ext>
            </a:extLst>
          </p:cNvPr>
          <p:cNvSpPr txBox="1"/>
          <p:nvPr/>
        </p:nvSpPr>
        <p:spPr>
          <a:xfrm>
            <a:off x="1491176" y="309489"/>
            <a:ext cx="417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Let’s see again</a:t>
            </a:r>
          </a:p>
        </p:txBody>
      </p:sp>
    </p:spTree>
    <p:extLst>
      <p:ext uri="{BB962C8B-B14F-4D97-AF65-F5344CB8AC3E}">
        <p14:creationId xmlns:p14="http://schemas.microsoft.com/office/powerpoint/2010/main" val="374595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06"/>
          <a:stretch/>
        </p:blipFill>
        <p:spPr>
          <a:xfrm>
            <a:off x="3061103" y="323903"/>
            <a:ext cx="1201408" cy="1054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176A6-59D5-4BDA-B0B7-02AA816C3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484141"/>
            <a:ext cx="9481625" cy="4860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3C44BE-4A6F-497C-9281-E70B3297A167}"/>
              </a:ext>
            </a:extLst>
          </p:cNvPr>
          <p:cNvSpPr txBox="1"/>
          <p:nvPr/>
        </p:nvSpPr>
        <p:spPr>
          <a:xfrm>
            <a:off x="4691574" y="52519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Home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D1A508-27B4-430F-85EE-A1C09B2F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06"/>
          <a:stretch/>
        </p:blipFill>
        <p:spPr>
          <a:xfrm flipH="1">
            <a:off x="7610621" y="337971"/>
            <a:ext cx="1195754" cy="10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34" y="5171772"/>
            <a:ext cx="1349829" cy="1349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0381" y="5765482"/>
            <a:ext cx="7772400" cy="7272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bn-BD" sz="4000" b="1" dirty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Stay home, stay safe</a:t>
            </a:r>
            <a:r>
              <a:rPr lang="bn-IN" sz="4000" b="1" dirty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endParaRPr lang="en-US" sz="4000" b="1" dirty="0">
              <a:solidFill>
                <a:srgbClr val="7030A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Admin\Desktop\আপলোড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864" y="383509"/>
            <a:ext cx="2013325" cy="212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017" y="4490311"/>
            <a:ext cx="1184246" cy="1058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894" y="4976766"/>
            <a:ext cx="1184246" cy="1058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0F1A3B-56ED-4F02-940F-7D9B84542E1F}"/>
              </a:ext>
            </a:extLst>
          </p:cNvPr>
          <p:cNvSpPr txBox="1"/>
          <p:nvPr/>
        </p:nvSpPr>
        <p:spPr>
          <a:xfrm>
            <a:off x="3339904" y="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Bye 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bye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BE9628-6587-4475-A76F-1761A2A8F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119692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6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8241" y="3740472"/>
            <a:ext cx="7397876" cy="2068258"/>
            <a:chOff x="419100" y="3432990"/>
            <a:chExt cx="8056486" cy="2739210"/>
          </a:xfrm>
        </p:grpSpPr>
        <p:grpSp>
          <p:nvGrpSpPr>
            <p:cNvPr id="3" name="Group 2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16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53000" y="2521566"/>
                <a:ext cx="3657599" cy="597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endParaRPr lang="en-US" sz="233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741786" y="3584034"/>
              <a:ext cx="3733800" cy="2476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4050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English</a:t>
              </a:r>
              <a:endParaRPr lang="bn-IN" sz="3279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685800"/>
              <a:r>
                <a:rPr lang="en-US" sz="2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Class- </a:t>
              </a:r>
              <a:r>
                <a:rPr lang="en-US" sz="2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Gothic" panose="020B0609070205080204" pitchFamily="49" charset="-128"/>
                  <a:ea typeface="MS Gothic" panose="020B0609070205080204" pitchFamily="49" charset="-128"/>
                  <a:cs typeface="NikoshBAN" pitchFamily="2" charset="0"/>
                </a:rPr>
                <a:t>3</a:t>
              </a:r>
              <a:endParaRPr lang="bn-IN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NikoshBAN" pitchFamily="2" charset="0"/>
              </a:endParaRPr>
            </a:p>
            <a:p>
              <a:pPr algn="ctr" defTabSz="685800"/>
              <a:r>
                <a:rPr lang="en-US" sz="2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Unit- </a:t>
              </a:r>
              <a:r>
                <a:rPr lang="en-US" sz="2400" b="1" dirty="0">
                  <a:solidFill>
                    <a:srgbClr val="0070C0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NikoshBAN" pitchFamily="2" charset="0"/>
                </a:rPr>
                <a:t>32</a:t>
              </a:r>
              <a:endParaRPr lang="bn-BD" sz="2400" b="1" dirty="0">
                <a:solidFill>
                  <a:srgbClr val="0070C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ikoshBAN" pitchFamily="2" charset="0"/>
              </a:endParaRPr>
            </a:p>
            <a:p>
              <a:pPr algn="ctr" defTabSz="685800"/>
              <a:r>
                <a:rPr lang="en-US" sz="2400" b="1" dirty="0">
                  <a:solidFill>
                    <a:srgbClr val="70AD47">
                      <a:lumMod val="50000"/>
                    </a:srgbClr>
                  </a:solidFill>
                  <a:latin typeface="NikoshBAN" pitchFamily="2" charset="0"/>
                  <a:cs typeface="NikoshBAN" pitchFamily="2" charset="0"/>
                </a:rPr>
                <a:t>Date: </a:t>
              </a:r>
              <a:r>
                <a:rPr lang="en-US" sz="2400" b="1" dirty="0">
                  <a:solidFill>
                    <a:srgbClr val="70AD47">
                      <a:lumMod val="50000"/>
                    </a:srgbClr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26/7/2021</a:t>
              </a:r>
              <a:endParaRPr lang="bn-IN" sz="2400" b="1" dirty="0">
                <a:solidFill>
                  <a:srgbClr val="70AD47">
                    <a:lumMod val="50000"/>
                  </a:srgbClr>
                </a:solidFill>
                <a:latin typeface="Mongolian Baiti" panose="03000500000000000000" pitchFamily="66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 b="2424"/>
          <a:stretch/>
        </p:blipFill>
        <p:spPr>
          <a:xfrm>
            <a:off x="3178338" y="1696049"/>
            <a:ext cx="1715169" cy="2172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712833" y="457200"/>
            <a:ext cx="2857192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Iden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tity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62AC0-5B5D-4F13-8630-0BE5CDAA5BA1}"/>
              </a:ext>
            </a:extLst>
          </p:cNvPr>
          <p:cNvGrpSpPr/>
          <p:nvPr/>
        </p:nvGrpSpPr>
        <p:grpSpPr>
          <a:xfrm>
            <a:off x="5381649" y="2085976"/>
            <a:ext cx="1645078" cy="3422365"/>
            <a:chOff x="4453280" y="1835526"/>
            <a:chExt cx="2085975" cy="42853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53A897-BF18-417A-B94F-734BAC053F31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756DEE3-6AE8-4948-9940-06964EF2608F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76200">
                <a:solidFill>
                  <a:srgbClr val="00FF00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C7FC685-CAC9-4F4B-AE54-99BEFED9B855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76200">
                <a:solidFill>
                  <a:srgbClr val="00FF00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220B795-B61D-4599-B792-5C9F7DC2DB16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76200">
                <a:solidFill>
                  <a:srgbClr val="00FF00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31FE86-0E88-4E78-AD23-80599E71E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b="5382"/>
          <a:stretch/>
        </p:blipFill>
        <p:spPr>
          <a:xfrm>
            <a:off x="7639353" y="1725287"/>
            <a:ext cx="1677602" cy="2143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CE1859-60FE-4719-AB20-6C57FD6259E1}"/>
              </a:ext>
            </a:extLst>
          </p:cNvPr>
          <p:cNvSpPr txBox="1"/>
          <p:nvPr/>
        </p:nvSpPr>
        <p:spPr>
          <a:xfrm>
            <a:off x="1676400" y="4267201"/>
            <a:ext cx="475488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472C4"/>
                </a:solidFill>
                <a:latin typeface="NikoshBAN" pitchFamily="2" charset="0"/>
                <a:cs typeface="NikoshBAN" pitchFamily="2" charset="0"/>
              </a:rPr>
              <a:t>UDAY SANKAR MALLICK</a:t>
            </a:r>
            <a:endParaRPr lang="en-US" dirty="0">
              <a:solidFill>
                <a:srgbClr val="4472C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4472C4"/>
                </a:solidFill>
                <a:latin typeface="NikoshBAN" pitchFamily="2" charset="0"/>
                <a:cs typeface="NikoshBAN" pitchFamily="2" charset="0"/>
              </a:rPr>
              <a:t>HEAD TEACHER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JURGA CHARI GOVT.PRIMARY SCHOOL,LAXMI CHARI</a:t>
            </a:r>
          </a:p>
        </p:txBody>
      </p:sp>
    </p:spTree>
    <p:extLst>
      <p:ext uri="{BB962C8B-B14F-4D97-AF65-F5344CB8AC3E}">
        <p14:creationId xmlns:p14="http://schemas.microsoft.com/office/powerpoint/2010/main" val="294087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14C99E-5C63-4191-8D1A-4AB48480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09" y="858130"/>
            <a:ext cx="3971779" cy="48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16CC0-73C4-45E9-9F79-0398CEE74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3462" r="3173" b="5097"/>
          <a:stretch/>
        </p:blipFill>
        <p:spPr>
          <a:xfrm>
            <a:off x="7512148" y="1069145"/>
            <a:ext cx="3685736" cy="4459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2620DA-6426-4B56-BEBB-6D67111C6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912" y="789448"/>
            <a:ext cx="2194750" cy="50540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702094-828B-4E58-97FC-4472DC58417F}"/>
              </a:ext>
            </a:extLst>
          </p:cNvPr>
          <p:cNvSpPr/>
          <p:nvPr/>
        </p:nvSpPr>
        <p:spPr>
          <a:xfrm>
            <a:off x="3436342" y="228600"/>
            <a:ext cx="544283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Identity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1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n 8"/>
          <p:cNvSpPr/>
          <p:nvPr/>
        </p:nvSpPr>
        <p:spPr>
          <a:xfrm>
            <a:off x="1835511" y="292219"/>
            <a:ext cx="1058253" cy="1127760"/>
          </a:xfrm>
          <a:prstGeom prst="sun">
            <a:avLst>
              <a:gd name="adj" fmla="val 27227"/>
            </a:avLst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9076347" y="292219"/>
            <a:ext cx="1058253" cy="1127760"/>
          </a:xfrm>
          <a:prstGeom prst="sun">
            <a:avLst>
              <a:gd name="adj" fmla="val 27227"/>
            </a:avLst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3" y="5869439"/>
            <a:ext cx="7794885" cy="789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B49C60-DAC1-41C9-8D49-0AE4E4FA0004}"/>
              </a:ext>
            </a:extLst>
          </p:cNvPr>
          <p:cNvSpPr txBox="1"/>
          <p:nvPr/>
        </p:nvSpPr>
        <p:spPr>
          <a:xfrm>
            <a:off x="3055034" y="289559"/>
            <a:ext cx="647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Learning Outcomes: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6D298-9918-409E-B744-49823A189595}"/>
              </a:ext>
            </a:extLst>
          </p:cNvPr>
          <p:cNvSpPr txBox="1"/>
          <p:nvPr/>
        </p:nvSpPr>
        <p:spPr>
          <a:xfrm>
            <a:off x="759655" y="2402058"/>
            <a:ext cx="4797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Students will be able to 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866727-F613-4DB1-9578-135518672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" t="5698" r="2382" b="8148"/>
          <a:stretch/>
        </p:blipFill>
        <p:spPr>
          <a:xfrm>
            <a:off x="829993" y="3249637"/>
            <a:ext cx="104663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7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239" y="5558920"/>
            <a:ext cx="7409793" cy="9432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01B432-B76E-464D-A548-B3986B9928F1}"/>
              </a:ext>
            </a:extLst>
          </p:cNvPr>
          <p:cNvSpPr/>
          <p:nvPr/>
        </p:nvSpPr>
        <p:spPr>
          <a:xfrm>
            <a:off x="1251611" y="143256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is Bangladeshi.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70C70-F98B-4BAB-99D2-68002236094B}"/>
              </a:ext>
            </a:extLst>
          </p:cNvPr>
          <p:cNvSpPr/>
          <p:nvPr/>
        </p:nvSpPr>
        <p:spPr>
          <a:xfrm>
            <a:off x="1233061" y="1965960"/>
            <a:ext cx="553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He coms from Dhaka.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765E-6D63-490E-8D84-8BC231F24D43}"/>
              </a:ext>
            </a:extLst>
          </p:cNvPr>
          <p:cNvSpPr/>
          <p:nvPr/>
        </p:nvSpPr>
        <p:spPr>
          <a:xfrm>
            <a:off x="1228578" y="2575560"/>
            <a:ext cx="814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Dhaka is the capital of Bangladesh.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B0E2B-3C2E-4546-AE9D-7D297852D478}"/>
              </a:ext>
            </a:extLst>
          </p:cNvPr>
          <p:cNvSpPr/>
          <p:nvPr/>
        </p:nvSpPr>
        <p:spPr>
          <a:xfrm>
            <a:off x="1237543" y="3185160"/>
            <a:ext cx="8757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lives near the Buriganga River.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B7D901-4853-42DE-B811-63F1DD165804}"/>
              </a:ext>
            </a:extLst>
          </p:cNvPr>
          <p:cNvSpPr/>
          <p:nvPr/>
        </p:nvSpPr>
        <p:spPr>
          <a:xfrm>
            <a:off x="1237543" y="3794760"/>
            <a:ext cx="4775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The river is very big.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5E52F5-673A-49ED-8578-8C70FA686A96}"/>
              </a:ext>
            </a:extLst>
          </p:cNvPr>
          <p:cNvSpPr/>
          <p:nvPr/>
        </p:nvSpPr>
        <p:spPr>
          <a:xfrm>
            <a:off x="1313743" y="4328160"/>
            <a:ext cx="952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 June, July and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August,there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is a lot of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3A960-60E2-4CCE-8AF4-117594526861}"/>
              </a:ext>
            </a:extLst>
          </p:cNvPr>
          <p:cNvSpPr/>
          <p:nvPr/>
        </p:nvSpPr>
        <p:spPr>
          <a:xfrm>
            <a:off x="1313743" y="486156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rain in Bangladesh.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B5B1F1-4EF7-4C84-8C8E-C71CE979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47" y="461889"/>
            <a:ext cx="5255207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3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A3B0D5-153B-4B50-BE92-33ED05A677DE}"/>
              </a:ext>
            </a:extLst>
          </p:cNvPr>
          <p:cNvSpPr txBox="1"/>
          <p:nvPr/>
        </p:nvSpPr>
        <p:spPr>
          <a:xfrm>
            <a:off x="1317674" y="1316502"/>
            <a:ext cx="933883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is Bangladeshi.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He coms from Dhaka.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Dhaka is the capital of Bangladesh.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lives near the Buriganga River.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The river is very big.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 June, July and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August,there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is a lot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rain in Bangladesh.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466F6A-9509-4291-A6AE-C81C03B3C6EB}"/>
              </a:ext>
            </a:extLst>
          </p:cNvPr>
          <p:cNvCxnSpPr>
            <a:cxnSpLocks/>
          </p:cNvCxnSpPr>
          <p:nvPr/>
        </p:nvCxnSpPr>
        <p:spPr>
          <a:xfrm>
            <a:off x="1470074" y="2002302"/>
            <a:ext cx="15240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075F5-7AF9-4920-8080-592C03845A12}"/>
              </a:ext>
            </a:extLst>
          </p:cNvPr>
          <p:cNvCxnSpPr>
            <a:cxnSpLocks/>
          </p:cNvCxnSpPr>
          <p:nvPr/>
        </p:nvCxnSpPr>
        <p:spPr>
          <a:xfrm>
            <a:off x="2917874" y="6040902"/>
            <a:ext cx="28194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0C909D-DED4-4FA6-94FA-8A2AA573CEAB}"/>
              </a:ext>
            </a:extLst>
          </p:cNvPr>
          <p:cNvCxnSpPr>
            <a:cxnSpLocks/>
          </p:cNvCxnSpPr>
          <p:nvPr/>
        </p:nvCxnSpPr>
        <p:spPr>
          <a:xfrm>
            <a:off x="1393874" y="3297702"/>
            <a:ext cx="14478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8AB786-70FE-4F26-BA2B-23118583F520}"/>
              </a:ext>
            </a:extLst>
          </p:cNvPr>
          <p:cNvCxnSpPr>
            <a:cxnSpLocks/>
          </p:cNvCxnSpPr>
          <p:nvPr/>
        </p:nvCxnSpPr>
        <p:spPr>
          <a:xfrm>
            <a:off x="4746674" y="2688102"/>
            <a:ext cx="14478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5044D-A8FA-4503-8A61-5567D2139FCF}"/>
              </a:ext>
            </a:extLst>
          </p:cNvPr>
          <p:cNvCxnSpPr>
            <a:cxnSpLocks/>
          </p:cNvCxnSpPr>
          <p:nvPr/>
        </p:nvCxnSpPr>
        <p:spPr>
          <a:xfrm>
            <a:off x="1432560" y="3983502"/>
            <a:ext cx="16002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8E68EB-4636-4955-8726-39322478897F}"/>
              </a:ext>
            </a:extLst>
          </p:cNvPr>
          <p:cNvCxnSpPr>
            <a:cxnSpLocks/>
          </p:cNvCxnSpPr>
          <p:nvPr/>
        </p:nvCxnSpPr>
        <p:spPr>
          <a:xfrm>
            <a:off x="6270674" y="4059702"/>
            <a:ext cx="22860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8A5F18-DB67-44C2-9A62-FBCF607D7341}"/>
              </a:ext>
            </a:extLst>
          </p:cNvPr>
          <p:cNvCxnSpPr>
            <a:cxnSpLocks/>
          </p:cNvCxnSpPr>
          <p:nvPr/>
        </p:nvCxnSpPr>
        <p:spPr>
          <a:xfrm>
            <a:off x="8709074" y="4059702"/>
            <a:ext cx="1371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29BDC3-3C8A-43EC-A500-D021FFEB4747}"/>
              </a:ext>
            </a:extLst>
          </p:cNvPr>
          <p:cNvCxnSpPr>
            <a:cxnSpLocks/>
          </p:cNvCxnSpPr>
          <p:nvPr/>
        </p:nvCxnSpPr>
        <p:spPr>
          <a:xfrm>
            <a:off x="1356360" y="4669302"/>
            <a:ext cx="990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0290B2-D267-4647-82D8-C0B556757A94}"/>
              </a:ext>
            </a:extLst>
          </p:cNvPr>
          <p:cNvCxnSpPr>
            <a:cxnSpLocks/>
          </p:cNvCxnSpPr>
          <p:nvPr/>
        </p:nvCxnSpPr>
        <p:spPr>
          <a:xfrm>
            <a:off x="2003474" y="5355102"/>
            <a:ext cx="990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5E9FD7-1D22-452A-A14C-BFB79EA0C7EC}"/>
              </a:ext>
            </a:extLst>
          </p:cNvPr>
          <p:cNvCxnSpPr>
            <a:cxnSpLocks/>
          </p:cNvCxnSpPr>
          <p:nvPr/>
        </p:nvCxnSpPr>
        <p:spPr>
          <a:xfrm>
            <a:off x="3222674" y="5355102"/>
            <a:ext cx="990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64C53C-B064-431C-A5E8-160BB7725C41}"/>
              </a:ext>
            </a:extLst>
          </p:cNvPr>
          <p:cNvCxnSpPr>
            <a:cxnSpLocks/>
          </p:cNvCxnSpPr>
          <p:nvPr/>
        </p:nvCxnSpPr>
        <p:spPr>
          <a:xfrm>
            <a:off x="5203874" y="5355102"/>
            <a:ext cx="17526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B3F574-F1ED-438A-A05B-5CE4D53A2AD6}"/>
              </a:ext>
            </a:extLst>
          </p:cNvPr>
          <p:cNvCxnSpPr>
            <a:cxnSpLocks/>
          </p:cNvCxnSpPr>
          <p:nvPr/>
        </p:nvCxnSpPr>
        <p:spPr>
          <a:xfrm>
            <a:off x="3527474" y="2002302"/>
            <a:ext cx="28194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C55AFE-8D62-431E-A4BD-D9379267C76C}"/>
              </a:ext>
            </a:extLst>
          </p:cNvPr>
          <p:cNvCxnSpPr>
            <a:cxnSpLocks/>
          </p:cNvCxnSpPr>
          <p:nvPr/>
        </p:nvCxnSpPr>
        <p:spPr>
          <a:xfrm>
            <a:off x="6499274" y="3373902"/>
            <a:ext cx="28194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E67389-FE7F-4046-9560-3FF67CFD32FA}"/>
              </a:ext>
            </a:extLst>
          </p:cNvPr>
          <p:cNvCxnSpPr>
            <a:cxnSpLocks/>
          </p:cNvCxnSpPr>
          <p:nvPr/>
        </p:nvCxnSpPr>
        <p:spPr>
          <a:xfrm>
            <a:off x="1317674" y="2611902"/>
            <a:ext cx="914400" cy="0"/>
          </a:xfrm>
          <a:prstGeom prst="line">
            <a:avLst/>
          </a:prstGeom>
          <a:noFill/>
          <a:ln w="762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081E6EC-F307-4E40-8696-B84792D3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11" y="279009"/>
            <a:ext cx="7543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1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44333" y="0"/>
            <a:ext cx="1026941" cy="1058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92" y="-112541"/>
            <a:ext cx="1184246" cy="1058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FBF720-CF78-42EE-8817-5A1E3D9BC70C}"/>
              </a:ext>
            </a:extLst>
          </p:cNvPr>
          <p:cNvSpPr txBox="1"/>
          <p:nvPr/>
        </p:nvSpPr>
        <p:spPr>
          <a:xfrm>
            <a:off x="1785089" y="343402"/>
            <a:ext cx="8444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Draw circle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word is start with capital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latters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C5799B-AA67-431A-B42B-06ACF83757F3}"/>
              </a:ext>
            </a:extLst>
          </p:cNvPr>
          <p:cNvSpPr txBox="1"/>
          <p:nvPr/>
        </p:nvSpPr>
        <p:spPr>
          <a:xfrm>
            <a:off x="1587304" y="1506416"/>
            <a:ext cx="933883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is Bangladeshi.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He coms from Dhaka.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Dhaka is the capital of Bangladesh.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lives near the Buriganga River.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The river is very big.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 June, July and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August,there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is a lot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rain in Bangladesh.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E6FAD3-E4F9-430D-9572-922A060FED1E}"/>
              </a:ext>
            </a:extLst>
          </p:cNvPr>
          <p:cNvSpPr/>
          <p:nvPr/>
        </p:nvSpPr>
        <p:spPr>
          <a:xfrm>
            <a:off x="1555928" y="1506416"/>
            <a:ext cx="640976" cy="7620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0A07A5-8BCC-4010-98A9-EF2391E374EC}"/>
              </a:ext>
            </a:extLst>
          </p:cNvPr>
          <p:cNvSpPr/>
          <p:nvPr/>
        </p:nvSpPr>
        <p:spPr>
          <a:xfrm>
            <a:off x="3720904" y="1506416"/>
            <a:ext cx="457200" cy="6858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C76029A-2301-40C0-8F2D-6D90E6C126E6}"/>
              </a:ext>
            </a:extLst>
          </p:cNvPr>
          <p:cNvSpPr/>
          <p:nvPr/>
        </p:nvSpPr>
        <p:spPr>
          <a:xfrm>
            <a:off x="4863904" y="2192216"/>
            <a:ext cx="533400" cy="6858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F4970F-6B60-4F9A-9A9B-C2E988C58CE9}"/>
              </a:ext>
            </a:extLst>
          </p:cNvPr>
          <p:cNvSpPr/>
          <p:nvPr/>
        </p:nvSpPr>
        <p:spPr>
          <a:xfrm>
            <a:off x="1596269" y="2878016"/>
            <a:ext cx="448235" cy="6858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D13AE8-C4DC-4072-8D12-23800C3EEFF5}"/>
              </a:ext>
            </a:extLst>
          </p:cNvPr>
          <p:cNvSpPr/>
          <p:nvPr/>
        </p:nvSpPr>
        <p:spPr>
          <a:xfrm>
            <a:off x="6768904" y="2878016"/>
            <a:ext cx="412376" cy="7620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05D7AB-5957-4AEF-AEFB-62B389FDB1D8}"/>
              </a:ext>
            </a:extLst>
          </p:cNvPr>
          <p:cNvSpPr/>
          <p:nvPr/>
        </p:nvSpPr>
        <p:spPr>
          <a:xfrm>
            <a:off x="1618680" y="3640016"/>
            <a:ext cx="640976" cy="6096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76700D5-A343-4909-AF6B-1D0E23581506}"/>
              </a:ext>
            </a:extLst>
          </p:cNvPr>
          <p:cNvSpPr/>
          <p:nvPr/>
        </p:nvSpPr>
        <p:spPr>
          <a:xfrm>
            <a:off x="6464104" y="3487616"/>
            <a:ext cx="488576" cy="7620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25C70D7-3FB2-4116-ADFB-EA644517589A}"/>
              </a:ext>
            </a:extLst>
          </p:cNvPr>
          <p:cNvSpPr/>
          <p:nvPr/>
        </p:nvSpPr>
        <p:spPr>
          <a:xfrm>
            <a:off x="8826304" y="3487616"/>
            <a:ext cx="457200" cy="7620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DE00995-2D29-4735-BAC6-97A11AAA7F20}"/>
              </a:ext>
            </a:extLst>
          </p:cNvPr>
          <p:cNvSpPr/>
          <p:nvPr/>
        </p:nvSpPr>
        <p:spPr>
          <a:xfrm flipH="1">
            <a:off x="2120704" y="4935416"/>
            <a:ext cx="381000" cy="6096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922D7AB-9CE7-4648-AFBA-2401BEE2F43D}"/>
              </a:ext>
            </a:extLst>
          </p:cNvPr>
          <p:cNvSpPr/>
          <p:nvPr/>
        </p:nvSpPr>
        <p:spPr>
          <a:xfrm>
            <a:off x="5473504" y="4935416"/>
            <a:ext cx="457200" cy="748553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3819BFD-93D5-4375-94B1-8307468BED78}"/>
              </a:ext>
            </a:extLst>
          </p:cNvPr>
          <p:cNvSpPr/>
          <p:nvPr/>
        </p:nvSpPr>
        <p:spPr>
          <a:xfrm>
            <a:off x="3187504" y="5545016"/>
            <a:ext cx="412376" cy="7620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3FC3E05-187A-4467-B7DC-824D6BBBE79E}"/>
              </a:ext>
            </a:extLst>
          </p:cNvPr>
          <p:cNvSpPr/>
          <p:nvPr/>
        </p:nvSpPr>
        <p:spPr>
          <a:xfrm>
            <a:off x="3416104" y="4859216"/>
            <a:ext cx="381000" cy="7620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9AF5A8-3EBE-4C62-B2D9-EFAF2643D2EE}"/>
              </a:ext>
            </a:extLst>
          </p:cNvPr>
          <p:cNvSpPr/>
          <p:nvPr/>
        </p:nvSpPr>
        <p:spPr>
          <a:xfrm>
            <a:off x="1587304" y="4173416"/>
            <a:ext cx="381000" cy="7620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5F992D-4622-4C1E-827F-C97EFCBD1E33}"/>
              </a:ext>
            </a:extLst>
          </p:cNvPr>
          <p:cNvSpPr/>
          <p:nvPr/>
        </p:nvSpPr>
        <p:spPr>
          <a:xfrm>
            <a:off x="1587304" y="2268416"/>
            <a:ext cx="533400" cy="6858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2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31DA101-3632-4085-957F-57CD9C005A6C}"/>
              </a:ext>
            </a:extLst>
          </p:cNvPr>
          <p:cNvSpPr txBox="1"/>
          <p:nvPr/>
        </p:nvSpPr>
        <p:spPr>
          <a:xfrm>
            <a:off x="8973514" y="0"/>
            <a:ext cx="9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F1D857-764F-43D8-9B9C-5C699CFF60E0}"/>
              </a:ext>
            </a:extLst>
          </p:cNvPr>
          <p:cNvSpPr/>
          <p:nvPr/>
        </p:nvSpPr>
        <p:spPr>
          <a:xfrm>
            <a:off x="1142999" y="2367644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is Bangladeshi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ADBAAF-DB16-430B-B98D-B8D488A7A192}"/>
              </a:ext>
            </a:extLst>
          </p:cNvPr>
          <p:cNvSpPr/>
          <p:nvPr/>
        </p:nvSpPr>
        <p:spPr>
          <a:xfrm>
            <a:off x="1107140" y="2901044"/>
            <a:ext cx="5532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He coms from Dhaka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EDF3AE-086A-40E4-A73D-BAEB144F97D9}"/>
              </a:ext>
            </a:extLst>
          </p:cNvPr>
          <p:cNvSpPr/>
          <p:nvPr/>
        </p:nvSpPr>
        <p:spPr>
          <a:xfrm>
            <a:off x="1142999" y="3434444"/>
            <a:ext cx="814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Dhaka is the capital of Bangladesh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1F8C3F-A429-4039-A035-E95B26E75CE6}"/>
              </a:ext>
            </a:extLst>
          </p:cNvPr>
          <p:cNvSpPr/>
          <p:nvPr/>
        </p:nvSpPr>
        <p:spPr>
          <a:xfrm>
            <a:off x="1142999" y="3967844"/>
            <a:ext cx="8757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Maliha lives near the Buriganga River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F7FEE1-A619-4827-9AD2-E8EADA7AAB43}"/>
              </a:ext>
            </a:extLst>
          </p:cNvPr>
          <p:cNvSpPr/>
          <p:nvPr/>
        </p:nvSpPr>
        <p:spPr>
          <a:xfrm>
            <a:off x="1142999" y="4501244"/>
            <a:ext cx="4775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The river is very big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134A1C-3FAF-4BB3-8FCD-717BEF21D832}"/>
              </a:ext>
            </a:extLst>
          </p:cNvPr>
          <p:cNvSpPr/>
          <p:nvPr/>
        </p:nvSpPr>
        <p:spPr>
          <a:xfrm>
            <a:off x="1142999" y="5034644"/>
            <a:ext cx="9219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 June  July and August there is a lot of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780FE7-C840-4B4B-95ED-5523514F72E0}"/>
              </a:ext>
            </a:extLst>
          </p:cNvPr>
          <p:cNvSpPr/>
          <p:nvPr/>
        </p:nvSpPr>
        <p:spPr>
          <a:xfrm>
            <a:off x="1138517" y="5720444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rain in Bangladesh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28072-E96A-489F-9278-CB4E1AF65DD9}"/>
              </a:ext>
            </a:extLst>
          </p:cNvPr>
          <p:cNvSpPr txBox="1"/>
          <p:nvPr/>
        </p:nvSpPr>
        <p:spPr>
          <a:xfrm>
            <a:off x="1099457" y="511629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Look at this sentence. At the every sentences has used some punctuation mark. What is this?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F9768F-F718-4986-B445-6E7A3A6298A7}"/>
              </a:ext>
            </a:extLst>
          </p:cNvPr>
          <p:cNvSpPr txBox="1"/>
          <p:nvPr/>
        </p:nvSpPr>
        <p:spPr>
          <a:xfrm>
            <a:off x="1137556" y="1768929"/>
            <a:ext cx="247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This is  full stop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1" name="Arrow: Notched Right 30">
            <a:extLst>
              <a:ext uri="{FF2B5EF4-FFF2-40B4-BE49-F238E27FC236}">
                <a16:creationId xmlns:a16="http://schemas.microsoft.com/office/drawing/2014/main" id="{790C6959-A6E3-4AEB-B82A-14DF1091A8B7}"/>
              </a:ext>
            </a:extLst>
          </p:cNvPr>
          <p:cNvSpPr/>
          <p:nvPr/>
        </p:nvSpPr>
        <p:spPr>
          <a:xfrm>
            <a:off x="3891642" y="1817916"/>
            <a:ext cx="978408" cy="484632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EB487A-E15F-47D5-9C97-1B2D14A13CFF}"/>
              </a:ext>
            </a:extLst>
          </p:cNvPr>
          <p:cNvSpPr/>
          <p:nvPr/>
        </p:nvSpPr>
        <p:spPr>
          <a:xfrm>
            <a:off x="6705599" y="2824844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E139E7-2736-4930-BBDC-133CDCF6EBC5}"/>
              </a:ext>
            </a:extLst>
          </p:cNvPr>
          <p:cNvSpPr/>
          <p:nvPr/>
        </p:nvSpPr>
        <p:spPr>
          <a:xfrm>
            <a:off x="6400799" y="3358244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A9F493-960E-4BED-84BB-C501E3D54DB1}"/>
              </a:ext>
            </a:extLst>
          </p:cNvPr>
          <p:cNvSpPr/>
          <p:nvPr/>
        </p:nvSpPr>
        <p:spPr>
          <a:xfrm>
            <a:off x="9067799" y="3891644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D31AAA-91C4-45EE-BCF6-C9FACDACDF9B}"/>
              </a:ext>
            </a:extLst>
          </p:cNvPr>
          <p:cNvSpPr/>
          <p:nvPr/>
        </p:nvSpPr>
        <p:spPr>
          <a:xfrm>
            <a:off x="5714999" y="4958444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B87D92-6FC3-427A-AB49-925BBDF09555}"/>
              </a:ext>
            </a:extLst>
          </p:cNvPr>
          <p:cNvSpPr/>
          <p:nvPr/>
        </p:nvSpPr>
        <p:spPr>
          <a:xfrm>
            <a:off x="5486399" y="6101444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993A5D1-C0D5-4074-BF5E-C0C16252F68E}"/>
              </a:ext>
            </a:extLst>
          </p:cNvPr>
          <p:cNvSpPr/>
          <p:nvPr/>
        </p:nvSpPr>
        <p:spPr>
          <a:xfrm>
            <a:off x="5230585" y="1926772"/>
            <a:ext cx="381000" cy="3048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7E69C2F-9E5D-4F37-BFB6-45239B735DB9}"/>
              </a:ext>
            </a:extLst>
          </p:cNvPr>
          <p:cNvSpPr/>
          <p:nvPr/>
        </p:nvSpPr>
        <p:spPr>
          <a:xfrm>
            <a:off x="9677399" y="4425044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E807F2-2BCB-4F17-A2CB-A968B1770366}"/>
              </a:ext>
            </a:extLst>
          </p:cNvPr>
          <p:cNvSpPr txBox="1"/>
          <p:nvPr/>
        </p:nvSpPr>
        <p:spPr>
          <a:xfrm>
            <a:off x="5889171" y="1638301"/>
            <a:ext cx="234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And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26B47-4F93-4CD2-A54C-B5908E9D087B}"/>
              </a:ext>
            </a:extLst>
          </p:cNvPr>
          <p:cNvSpPr txBox="1"/>
          <p:nvPr/>
        </p:nvSpPr>
        <p:spPr>
          <a:xfrm>
            <a:off x="6476999" y="450124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</a:p>
        </p:txBody>
      </p:sp>
      <p:sp>
        <p:nvSpPr>
          <p:cNvPr id="41" name="Arrow: Notched Right 40">
            <a:extLst>
              <a:ext uri="{FF2B5EF4-FFF2-40B4-BE49-F238E27FC236}">
                <a16:creationId xmlns:a16="http://schemas.microsoft.com/office/drawing/2014/main" id="{E2B6CF30-5AE8-48A9-9449-40A9C31237CC}"/>
              </a:ext>
            </a:extLst>
          </p:cNvPr>
          <p:cNvSpPr/>
          <p:nvPr/>
        </p:nvSpPr>
        <p:spPr>
          <a:xfrm>
            <a:off x="7516584" y="1801586"/>
            <a:ext cx="978408" cy="484632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EDDDA5-AD0A-425D-94D6-DA5EA2B38145}"/>
              </a:ext>
            </a:extLst>
          </p:cNvPr>
          <p:cNvSpPr txBox="1"/>
          <p:nvPr/>
        </p:nvSpPr>
        <p:spPr>
          <a:xfrm>
            <a:off x="2666999" y="450124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6641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2E9C30-E2A1-4479-AC53-B92ED84FF210}"/>
              </a:ext>
            </a:extLst>
          </p:cNvPr>
          <p:cNvSpPr txBox="1"/>
          <p:nvPr/>
        </p:nvSpPr>
        <p:spPr>
          <a:xfrm>
            <a:off x="1477107" y="27549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Remind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CF53-7A0B-4390-AFA5-36675332F129}"/>
              </a:ext>
            </a:extLst>
          </p:cNvPr>
          <p:cNvSpPr txBox="1"/>
          <p:nvPr/>
        </p:nvSpPr>
        <p:spPr>
          <a:xfrm>
            <a:off x="1477107" y="732693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Here is some words. Every words start with a capital letter .look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DA80E53-FCF2-496E-A4B8-F1FA97C2306E}"/>
              </a:ext>
            </a:extLst>
          </p:cNvPr>
          <p:cNvSpPr/>
          <p:nvPr/>
        </p:nvSpPr>
        <p:spPr>
          <a:xfrm>
            <a:off x="2772507" y="2637693"/>
            <a:ext cx="484632" cy="5334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FFEDC-CE7D-4D23-B71B-BD010A7CDA0A}"/>
              </a:ext>
            </a:extLst>
          </p:cNvPr>
          <p:cNvSpPr txBox="1"/>
          <p:nvPr/>
        </p:nvSpPr>
        <p:spPr>
          <a:xfrm>
            <a:off x="2391507" y="3475893"/>
            <a:ext cx="199445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Rahim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Badal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Suresh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Masuma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4E9EEF-E403-4251-991B-17264D67185A}"/>
              </a:ext>
            </a:extLst>
          </p:cNvPr>
          <p:cNvSpPr/>
          <p:nvPr/>
        </p:nvSpPr>
        <p:spPr>
          <a:xfrm>
            <a:off x="4525107" y="3323493"/>
            <a:ext cx="3276600" cy="29718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46D36E-42BD-4EC9-8CC9-445BE4D064FA}"/>
              </a:ext>
            </a:extLst>
          </p:cNvPr>
          <p:cNvSpPr/>
          <p:nvPr/>
        </p:nvSpPr>
        <p:spPr>
          <a:xfrm>
            <a:off x="4677507" y="3552093"/>
            <a:ext cx="2895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Comilla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Khagrachari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Khulna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25D5AD-9320-42F9-946B-CA541009AE78}"/>
              </a:ext>
            </a:extLst>
          </p:cNvPr>
          <p:cNvSpPr/>
          <p:nvPr/>
        </p:nvSpPr>
        <p:spPr>
          <a:xfrm>
            <a:off x="1858107" y="3247293"/>
            <a:ext cx="2590800" cy="312420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B20FFB-8403-4667-9438-2F7A3BDFC058}"/>
              </a:ext>
            </a:extLst>
          </p:cNvPr>
          <p:cNvSpPr txBox="1"/>
          <p:nvPr/>
        </p:nvSpPr>
        <p:spPr>
          <a:xfrm>
            <a:off x="8106507" y="3399693"/>
            <a:ext cx="223259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January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February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April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7FB6760-BF5D-4EDD-869C-11D3802CEED9}"/>
              </a:ext>
            </a:extLst>
          </p:cNvPr>
          <p:cNvSpPr/>
          <p:nvPr/>
        </p:nvSpPr>
        <p:spPr>
          <a:xfrm>
            <a:off x="5820507" y="2713893"/>
            <a:ext cx="484632" cy="5334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A05E9A0-70C8-48F3-9879-BD87F77AABFB}"/>
              </a:ext>
            </a:extLst>
          </p:cNvPr>
          <p:cNvSpPr/>
          <p:nvPr/>
        </p:nvSpPr>
        <p:spPr>
          <a:xfrm>
            <a:off x="8944707" y="2637693"/>
            <a:ext cx="484632" cy="5334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FAAF3E-B378-4DE0-98F9-4BA0790A9312}"/>
              </a:ext>
            </a:extLst>
          </p:cNvPr>
          <p:cNvSpPr txBox="1"/>
          <p:nvPr/>
        </p:nvSpPr>
        <p:spPr>
          <a:xfrm>
            <a:off x="2315307" y="2028093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634E1-AD7F-4F8B-93FB-40CED4801D7C}"/>
              </a:ext>
            </a:extLst>
          </p:cNvPr>
          <p:cNvSpPr txBox="1"/>
          <p:nvPr/>
        </p:nvSpPr>
        <p:spPr>
          <a:xfrm>
            <a:off x="5515707" y="2028093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F71CD-4713-4956-9863-32CEA6924E3E}"/>
              </a:ext>
            </a:extLst>
          </p:cNvPr>
          <p:cNvSpPr txBox="1"/>
          <p:nvPr/>
        </p:nvSpPr>
        <p:spPr>
          <a:xfrm>
            <a:off x="8563707" y="2028093"/>
            <a:ext cx="1456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Month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B33913-3F10-48BA-9133-BE687FA69EB6}"/>
              </a:ext>
            </a:extLst>
          </p:cNvPr>
          <p:cNvSpPr/>
          <p:nvPr/>
        </p:nvSpPr>
        <p:spPr>
          <a:xfrm>
            <a:off x="7877907" y="3247293"/>
            <a:ext cx="2438400" cy="312420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2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335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Gothic</vt:lpstr>
      <vt:lpstr>Arial</vt:lpstr>
      <vt:lpstr>Calibri</vt:lpstr>
      <vt:lpstr>Calibri Light</vt:lpstr>
      <vt:lpstr>Mongolian Baiti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CyberSpace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User</cp:lastModifiedBy>
  <cp:revision>129</cp:revision>
  <dcterms:created xsi:type="dcterms:W3CDTF">2021-07-20T13:53:19Z</dcterms:created>
  <dcterms:modified xsi:type="dcterms:W3CDTF">2021-08-17T15:04:39Z</dcterms:modified>
</cp:coreProperties>
</file>