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 id="271" r:id="rId17"/>
    <p:sldId id="272" r:id="rId18"/>
  </p:sldIdLst>
  <p:sldSz cx="118872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8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18872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469390" y="2404534"/>
            <a:ext cx="7572763" cy="1646302"/>
          </a:xfrm>
        </p:spPr>
        <p:txBody>
          <a:bodyPr anchor="b">
            <a:noAutofit/>
          </a:bodyPr>
          <a:lstStyle>
            <a:lvl1pPr algn="r">
              <a:defRPr sz="5265">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69390" y="4050834"/>
            <a:ext cx="7572763" cy="1096899"/>
          </a:xfrm>
        </p:spPr>
        <p:txBody>
          <a:bodyPr anchor="t"/>
          <a:lstStyle>
            <a:lvl1pPr marL="0" indent="0" algn="r">
              <a:buNone/>
              <a:defRPr>
                <a:solidFill>
                  <a:schemeClr val="tx1">
                    <a:lumMod val="50000"/>
                    <a:lumOff val="50000"/>
                  </a:schemeClr>
                </a:solidFill>
              </a:defRPr>
            </a:lvl1pPr>
            <a:lvl2pPr marL="445770" indent="0" algn="ctr">
              <a:buNone/>
              <a:defRPr>
                <a:solidFill>
                  <a:schemeClr val="tx1">
                    <a:tint val="75000"/>
                  </a:schemeClr>
                </a:solidFill>
              </a:defRPr>
            </a:lvl2pPr>
            <a:lvl3pPr marL="891540" indent="0" algn="ctr">
              <a:buNone/>
              <a:defRPr>
                <a:solidFill>
                  <a:schemeClr val="tx1">
                    <a:tint val="75000"/>
                  </a:schemeClr>
                </a:solidFill>
              </a:defRPr>
            </a:lvl3pPr>
            <a:lvl4pPr marL="1337310" indent="0" algn="ctr">
              <a:buNone/>
              <a:defRPr>
                <a:solidFill>
                  <a:schemeClr val="tx1">
                    <a:tint val="75000"/>
                  </a:schemeClr>
                </a:solidFill>
              </a:defRPr>
            </a:lvl4pPr>
            <a:lvl5pPr marL="1783080" indent="0" algn="ctr">
              <a:buNone/>
              <a:defRPr>
                <a:solidFill>
                  <a:schemeClr val="tx1">
                    <a:tint val="75000"/>
                  </a:schemeClr>
                </a:solidFill>
              </a:defRPr>
            </a:lvl5pPr>
            <a:lvl6pPr marL="2228850" indent="0" algn="ctr">
              <a:buNone/>
              <a:defRPr>
                <a:solidFill>
                  <a:schemeClr val="tx1">
                    <a:tint val="75000"/>
                  </a:schemeClr>
                </a:solidFill>
              </a:defRPr>
            </a:lvl6pPr>
            <a:lvl7pPr marL="2674620" indent="0" algn="ctr">
              <a:buNone/>
              <a:defRPr>
                <a:solidFill>
                  <a:schemeClr val="tx1">
                    <a:tint val="75000"/>
                  </a:schemeClr>
                </a:solidFill>
              </a:defRPr>
            </a:lvl7pPr>
            <a:lvl8pPr marL="3120390" indent="0" algn="ctr">
              <a:buNone/>
              <a:defRPr>
                <a:solidFill>
                  <a:schemeClr val="tx1">
                    <a:tint val="75000"/>
                  </a:schemeClr>
                </a:solidFill>
              </a:defRPr>
            </a:lvl8pPr>
            <a:lvl9pPr marL="356616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255582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2" y="609600"/>
            <a:ext cx="8381751" cy="3403600"/>
          </a:xfrm>
        </p:spPr>
        <p:txBody>
          <a:bodyPr anchor="ctr">
            <a:normAutofit/>
          </a:bodyPr>
          <a:lstStyle>
            <a:lvl1pPr algn="l">
              <a:defRPr sz="429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60402" y="4470400"/>
            <a:ext cx="8381751" cy="1570962"/>
          </a:xfrm>
        </p:spPr>
        <p:txBody>
          <a:bodyPr anchor="ctr">
            <a:normAutofit/>
          </a:bodyPr>
          <a:lstStyle>
            <a:lvl1pPr marL="0" indent="0" algn="l">
              <a:buNone/>
              <a:defRPr sz="1755">
                <a:solidFill>
                  <a:schemeClr val="tx1">
                    <a:lumMod val="75000"/>
                    <a:lumOff val="25000"/>
                  </a:schemeClr>
                </a:solidFill>
              </a:defRPr>
            </a:lvl1pPr>
            <a:lvl2pPr marL="445770" indent="0">
              <a:buNone/>
              <a:defRPr sz="1755">
                <a:solidFill>
                  <a:schemeClr val="tx1">
                    <a:tint val="75000"/>
                  </a:schemeClr>
                </a:solidFill>
              </a:defRPr>
            </a:lvl2pPr>
            <a:lvl3pPr marL="891540" indent="0">
              <a:buNone/>
              <a:defRPr sz="1560">
                <a:solidFill>
                  <a:schemeClr val="tx1">
                    <a:tint val="75000"/>
                  </a:schemeClr>
                </a:solidFill>
              </a:defRPr>
            </a:lvl3pPr>
            <a:lvl4pPr marL="1337310" indent="0">
              <a:buNone/>
              <a:defRPr sz="1365">
                <a:solidFill>
                  <a:schemeClr val="tx1">
                    <a:tint val="75000"/>
                  </a:schemeClr>
                </a:solidFill>
              </a:defRPr>
            </a:lvl4pPr>
            <a:lvl5pPr marL="1783080" indent="0">
              <a:buNone/>
              <a:defRPr sz="1365">
                <a:solidFill>
                  <a:schemeClr val="tx1">
                    <a:tint val="75000"/>
                  </a:schemeClr>
                </a:solidFill>
              </a:defRPr>
            </a:lvl5pPr>
            <a:lvl6pPr marL="2228850" indent="0">
              <a:buNone/>
              <a:defRPr sz="1365">
                <a:solidFill>
                  <a:schemeClr val="tx1">
                    <a:tint val="75000"/>
                  </a:schemeClr>
                </a:solidFill>
              </a:defRPr>
            </a:lvl6pPr>
            <a:lvl7pPr marL="2674620" indent="0">
              <a:buNone/>
              <a:defRPr sz="1365">
                <a:solidFill>
                  <a:schemeClr val="tx1">
                    <a:tint val="75000"/>
                  </a:schemeClr>
                </a:solidFill>
              </a:defRPr>
            </a:lvl7pPr>
            <a:lvl8pPr marL="3120390" indent="0">
              <a:buNone/>
              <a:defRPr sz="1365">
                <a:solidFill>
                  <a:schemeClr val="tx1">
                    <a:tint val="75000"/>
                  </a:schemeClr>
                </a:solidFill>
              </a:defRPr>
            </a:lvl8pPr>
            <a:lvl9pPr marL="3566160" indent="0">
              <a:buNone/>
              <a:defRPr sz="136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1818492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8050" y="609600"/>
            <a:ext cx="7891781" cy="3022600"/>
          </a:xfrm>
        </p:spPr>
        <p:txBody>
          <a:bodyPr anchor="ctr">
            <a:normAutofit/>
          </a:bodyPr>
          <a:lstStyle>
            <a:lvl1pPr algn="l">
              <a:defRPr sz="429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31985" y="3632200"/>
            <a:ext cx="7043911" cy="381000"/>
          </a:xfrm>
        </p:spPr>
        <p:txBody>
          <a:bodyPr anchor="ctr">
            <a:noAutofit/>
          </a:bodyPr>
          <a:lstStyle>
            <a:lvl1pPr marL="0" indent="0">
              <a:buFontTx/>
              <a:buNone/>
              <a:defRPr sz="1560">
                <a:solidFill>
                  <a:schemeClr val="tx1">
                    <a:lumMod val="50000"/>
                    <a:lumOff val="50000"/>
                  </a:schemeClr>
                </a:solidFill>
              </a:defRPr>
            </a:lvl1pPr>
            <a:lvl2pPr marL="445770" indent="0">
              <a:buFontTx/>
              <a:buNone/>
              <a:defRPr/>
            </a:lvl2pPr>
            <a:lvl3pPr marL="891540" indent="0">
              <a:buFontTx/>
              <a:buNone/>
              <a:defRPr/>
            </a:lvl3pPr>
            <a:lvl4pPr marL="1337310" indent="0">
              <a:buFontTx/>
              <a:buNone/>
              <a:defRPr/>
            </a:lvl4pPr>
            <a:lvl5pPr marL="1783080" indent="0">
              <a:buFontTx/>
              <a:buNone/>
              <a:defRPr/>
            </a:lvl5pPr>
          </a:lstStyle>
          <a:p>
            <a:pPr lvl="0"/>
            <a:r>
              <a:rPr lang="en-US" smtClean="0"/>
              <a:t>Edit Master text styles</a:t>
            </a:r>
          </a:p>
        </p:txBody>
      </p:sp>
      <p:sp>
        <p:nvSpPr>
          <p:cNvPr id="3" name="Text Placeholder 2"/>
          <p:cNvSpPr>
            <a:spLocks noGrp="1"/>
          </p:cNvSpPr>
          <p:nvPr>
            <p:ph type="body" idx="1"/>
          </p:nvPr>
        </p:nvSpPr>
        <p:spPr>
          <a:xfrm>
            <a:off x="660402" y="4470400"/>
            <a:ext cx="8381751" cy="1570962"/>
          </a:xfrm>
        </p:spPr>
        <p:txBody>
          <a:bodyPr anchor="ctr">
            <a:normAutofit/>
          </a:bodyPr>
          <a:lstStyle>
            <a:lvl1pPr marL="0" indent="0" algn="l">
              <a:buNone/>
              <a:defRPr sz="1755">
                <a:solidFill>
                  <a:schemeClr val="tx1">
                    <a:lumMod val="75000"/>
                    <a:lumOff val="25000"/>
                  </a:schemeClr>
                </a:solidFill>
              </a:defRPr>
            </a:lvl1pPr>
            <a:lvl2pPr marL="445770" indent="0">
              <a:buNone/>
              <a:defRPr sz="1755">
                <a:solidFill>
                  <a:schemeClr val="tx1">
                    <a:tint val="75000"/>
                  </a:schemeClr>
                </a:solidFill>
              </a:defRPr>
            </a:lvl2pPr>
            <a:lvl3pPr marL="891540" indent="0">
              <a:buNone/>
              <a:defRPr sz="1560">
                <a:solidFill>
                  <a:schemeClr val="tx1">
                    <a:tint val="75000"/>
                  </a:schemeClr>
                </a:solidFill>
              </a:defRPr>
            </a:lvl3pPr>
            <a:lvl4pPr marL="1337310" indent="0">
              <a:buNone/>
              <a:defRPr sz="1365">
                <a:solidFill>
                  <a:schemeClr val="tx1">
                    <a:tint val="75000"/>
                  </a:schemeClr>
                </a:solidFill>
              </a:defRPr>
            </a:lvl4pPr>
            <a:lvl5pPr marL="1783080" indent="0">
              <a:buNone/>
              <a:defRPr sz="1365">
                <a:solidFill>
                  <a:schemeClr val="tx1">
                    <a:tint val="75000"/>
                  </a:schemeClr>
                </a:solidFill>
              </a:defRPr>
            </a:lvl5pPr>
            <a:lvl6pPr marL="2228850" indent="0">
              <a:buNone/>
              <a:defRPr sz="1365">
                <a:solidFill>
                  <a:schemeClr val="tx1">
                    <a:tint val="75000"/>
                  </a:schemeClr>
                </a:solidFill>
              </a:defRPr>
            </a:lvl6pPr>
            <a:lvl7pPr marL="2674620" indent="0">
              <a:buNone/>
              <a:defRPr sz="1365">
                <a:solidFill>
                  <a:schemeClr val="tx1">
                    <a:tint val="75000"/>
                  </a:schemeClr>
                </a:solidFill>
              </a:defRPr>
            </a:lvl7pPr>
            <a:lvl8pPr marL="3120390" indent="0">
              <a:buNone/>
              <a:defRPr sz="1365">
                <a:solidFill>
                  <a:schemeClr val="tx1">
                    <a:tint val="75000"/>
                  </a:schemeClr>
                </a:solidFill>
              </a:defRPr>
            </a:lvl8pPr>
            <a:lvl9pPr marL="3566160" indent="0">
              <a:buNone/>
              <a:defRPr sz="136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
        <p:nvSpPr>
          <p:cNvPr id="20" name="TextBox 19"/>
          <p:cNvSpPr txBox="1"/>
          <p:nvPr/>
        </p:nvSpPr>
        <p:spPr>
          <a:xfrm>
            <a:off x="528323" y="790378"/>
            <a:ext cx="594360" cy="584776"/>
          </a:xfrm>
          <a:prstGeom prst="rect">
            <a:avLst/>
          </a:prstGeom>
        </p:spPr>
        <p:txBody>
          <a:bodyPr vert="horz" lIns="89154" tIns="44577" rIns="89154" bIns="44577" rtlCol="0" anchor="ctr">
            <a:noAutofit/>
          </a:bodyPr>
          <a:lstStyle/>
          <a:p>
            <a:pPr lvl="0"/>
            <a:r>
              <a:rPr lang="en-US" sz="78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670686" y="2886556"/>
            <a:ext cx="594360" cy="584776"/>
          </a:xfrm>
          <a:prstGeom prst="rect">
            <a:avLst/>
          </a:prstGeom>
        </p:spPr>
        <p:txBody>
          <a:bodyPr vert="horz" lIns="89154" tIns="44577" rIns="89154" bIns="44577" rtlCol="0" anchor="ctr">
            <a:noAutofit/>
          </a:bodyPr>
          <a:lstStyle/>
          <a:p>
            <a:pPr lvl="0"/>
            <a:r>
              <a:rPr lang="en-US" sz="7800" baseline="0" dirty="0">
                <a:ln w="3175" cmpd="sng">
                  <a:noFill/>
                </a:ln>
                <a:solidFill>
                  <a:schemeClr val="accent1">
                    <a:lumMod val="60000"/>
                    <a:lumOff val="40000"/>
                  </a:schemeClr>
                </a:solidFill>
                <a:latin typeface="Arial"/>
              </a:rPr>
              <a:t>”</a:t>
            </a:r>
            <a:endParaRPr lang="en-US" sz="1755" dirty="0">
              <a:solidFill>
                <a:schemeClr val="accent1">
                  <a:lumMod val="60000"/>
                  <a:lumOff val="40000"/>
                </a:schemeClr>
              </a:solidFill>
              <a:latin typeface="Arial"/>
            </a:endParaRPr>
          </a:p>
        </p:txBody>
      </p:sp>
    </p:spTree>
    <p:extLst>
      <p:ext uri="{BB962C8B-B14F-4D97-AF65-F5344CB8AC3E}">
        <p14:creationId xmlns:p14="http://schemas.microsoft.com/office/powerpoint/2010/main" val="1459760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60402" y="1931988"/>
            <a:ext cx="8381751" cy="2595460"/>
          </a:xfrm>
        </p:spPr>
        <p:txBody>
          <a:bodyPr anchor="b">
            <a:normAutofit/>
          </a:bodyPr>
          <a:lstStyle>
            <a:lvl1pPr algn="l">
              <a:defRPr sz="429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60402" y="4527448"/>
            <a:ext cx="8381751" cy="1513914"/>
          </a:xfrm>
        </p:spPr>
        <p:txBody>
          <a:bodyPr anchor="t">
            <a:normAutofit/>
          </a:bodyPr>
          <a:lstStyle>
            <a:lvl1pPr marL="0" indent="0" algn="l">
              <a:buNone/>
              <a:defRPr sz="1755">
                <a:solidFill>
                  <a:schemeClr val="tx1">
                    <a:lumMod val="75000"/>
                    <a:lumOff val="25000"/>
                  </a:schemeClr>
                </a:solidFill>
              </a:defRPr>
            </a:lvl1pPr>
            <a:lvl2pPr marL="445770" indent="0">
              <a:buNone/>
              <a:defRPr sz="1755">
                <a:solidFill>
                  <a:schemeClr val="tx1">
                    <a:tint val="75000"/>
                  </a:schemeClr>
                </a:solidFill>
              </a:defRPr>
            </a:lvl2pPr>
            <a:lvl3pPr marL="891540" indent="0">
              <a:buNone/>
              <a:defRPr sz="1560">
                <a:solidFill>
                  <a:schemeClr val="tx1">
                    <a:tint val="75000"/>
                  </a:schemeClr>
                </a:solidFill>
              </a:defRPr>
            </a:lvl3pPr>
            <a:lvl4pPr marL="1337310" indent="0">
              <a:buNone/>
              <a:defRPr sz="1365">
                <a:solidFill>
                  <a:schemeClr val="tx1">
                    <a:tint val="75000"/>
                  </a:schemeClr>
                </a:solidFill>
              </a:defRPr>
            </a:lvl4pPr>
            <a:lvl5pPr marL="1783080" indent="0">
              <a:buNone/>
              <a:defRPr sz="1365">
                <a:solidFill>
                  <a:schemeClr val="tx1">
                    <a:tint val="75000"/>
                  </a:schemeClr>
                </a:solidFill>
              </a:defRPr>
            </a:lvl5pPr>
            <a:lvl6pPr marL="2228850" indent="0">
              <a:buNone/>
              <a:defRPr sz="1365">
                <a:solidFill>
                  <a:schemeClr val="tx1">
                    <a:tint val="75000"/>
                  </a:schemeClr>
                </a:solidFill>
              </a:defRPr>
            </a:lvl6pPr>
            <a:lvl7pPr marL="2674620" indent="0">
              <a:buNone/>
              <a:defRPr sz="1365">
                <a:solidFill>
                  <a:schemeClr val="tx1">
                    <a:tint val="75000"/>
                  </a:schemeClr>
                </a:solidFill>
              </a:defRPr>
            </a:lvl7pPr>
            <a:lvl8pPr marL="3120390" indent="0">
              <a:buNone/>
              <a:defRPr sz="1365">
                <a:solidFill>
                  <a:schemeClr val="tx1">
                    <a:tint val="75000"/>
                  </a:schemeClr>
                </a:solidFill>
              </a:defRPr>
            </a:lvl8pPr>
            <a:lvl9pPr marL="3566160" indent="0">
              <a:buNone/>
              <a:defRPr sz="136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1065376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08050" y="609600"/>
            <a:ext cx="7891781" cy="3022600"/>
          </a:xfrm>
        </p:spPr>
        <p:txBody>
          <a:bodyPr anchor="ctr">
            <a:normAutofit/>
          </a:bodyPr>
          <a:lstStyle>
            <a:lvl1pPr algn="l">
              <a:defRPr sz="429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60399" y="4013200"/>
            <a:ext cx="8381752" cy="514248"/>
          </a:xfrm>
        </p:spPr>
        <p:txBody>
          <a:bodyPr anchor="b">
            <a:noAutofit/>
          </a:bodyPr>
          <a:lstStyle>
            <a:lvl1pPr marL="0" indent="0">
              <a:buFontTx/>
              <a:buNone/>
              <a:defRPr sz="2340">
                <a:solidFill>
                  <a:schemeClr val="tx1">
                    <a:lumMod val="75000"/>
                    <a:lumOff val="25000"/>
                  </a:schemeClr>
                </a:solidFill>
              </a:defRPr>
            </a:lvl1pPr>
            <a:lvl2pPr marL="445770" indent="0">
              <a:buFontTx/>
              <a:buNone/>
              <a:defRPr/>
            </a:lvl2pPr>
            <a:lvl3pPr marL="891540" indent="0">
              <a:buFontTx/>
              <a:buNone/>
              <a:defRPr/>
            </a:lvl3pPr>
            <a:lvl4pPr marL="1337310" indent="0">
              <a:buFontTx/>
              <a:buNone/>
              <a:defRPr/>
            </a:lvl4pPr>
            <a:lvl5pPr marL="1783080" indent="0">
              <a:buFontTx/>
              <a:buNone/>
              <a:defRPr/>
            </a:lvl5pPr>
          </a:lstStyle>
          <a:p>
            <a:pPr lvl="0"/>
            <a:r>
              <a:rPr lang="en-US" smtClean="0"/>
              <a:t>Edit Master text styles</a:t>
            </a:r>
          </a:p>
        </p:txBody>
      </p:sp>
      <p:sp>
        <p:nvSpPr>
          <p:cNvPr id="3" name="Text Placeholder 2"/>
          <p:cNvSpPr>
            <a:spLocks noGrp="1"/>
          </p:cNvSpPr>
          <p:nvPr>
            <p:ph type="body" idx="1"/>
          </p:nvPr>
        </p:nvSpPr>
        <p:spPr>
          <a:xfrm>
            <a:off x="660402" y="4527448"/>
            <a:ext cx="8381751" cy="1513914"/>
          </a:xfrm>
        </p:spPr>
        <p:txBody>
          <a:bodyPr anchor="t">
            <a:normAutofit/>
          </a:bodyPr>
          <a:lstStyle>
            <a:lvl1pPr marL="0" indent="0" algn="l">
              <a:buNone/>
              <a:defRPr sz="1755">
                <a:solidFill>
                  <a:schemeClr val="tx1">
                    <a:lumMod val="50000"/>
                    <a:lumOff val="50000"/>
                  </a:schemeClr>
                </a:solidFill>
              </a:defRPr>
            </a:lvl1pPr>
            <a:lvl2pPr marL="445770" indent="0">
              <a:buNone/>
              <a:defRPr sz="1755">
                <a:solidFill>
                  <a:schemeClr val="tx1">
                    <a:tint val="75000"/>
                  </a:schemeClr>
                </a:solidFill>
              </a:defRPr>
            </a:lvl2pPr>
            <a:lvl3pPr marL="891540" indent="0">
              <a:buNone/>
              <a:defRPr sz="1560">
                <a:solidFill>
                  <a:schemeClr val="tx1">
                    <a:tint val="75000"/>
                  </a:schemeClr>
                </a:solidFill>
              </a:defRPr>
            </a:lvl3pPr>
            <a:lvl4pPr marL="1337310" indent="0">
              <a:buNone/>
              <a:defRPr sz="1365">
                <a:solidFill>
                  <a:schemeClr val="tx1">
                    <a:tint val="75000"/>
                  </a:schemeClr>
                </a:solidFill>
              </a:defRPr>
            </a:lvl4pPr>
            <a:lvl5pPr marL="1783080" indent="0">
              <a:buNone/>
              <a:defRPr sz="1365">
                <a:solidFill>
                  <a:schemeClr val="tx1">
                    <a:tint val="75000"/>
                  </a:schemeClr>
                </a:solidFill>
              </a:defRPr>
            </a:lvl5pPr>
            <a:lvl6pPr marL="2228850" indent="0">
              <a:buNone/>
              <a:defRPr sz="1365">
                <a:solidFill>
                  <a:schemeClr val="tx1">
                    <a:tint val="75000"/>
                  </a:schemeClr>
                </a:solidFill>
              </a:defRPr>
            </a:lvl6pPr>
            <a:lvl7pPr marL="2674620" indent="0">
              <a:buNone/>
              <a:defRPr sz="1365">
                <a:solidFill>
                  <a:schemeClr val="tx1">
                    <a:tint val="75000"/>
                  </a:schemeClr>
                </a:solidFill>
              </a:defRPr>
            </a:lvl7pPr>
            <a:lvl8pPr marL="3120390" indent="0">
              <a:buNone/>
              <a:defRPr sz="1365">
                <a:solidFill>
                  <a:schemeClr val="tx1">
                    <a:tint val="75000"/>
                  </a:schemeClr>
                </a:solidFill>
              </a:defRPr>
            </a:lvl8pPr>
            <a:lvl9pPr marL="3566160" indent="0">
              <a:buNone/>
              <a:defRPr sz="136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
        <p:nvSpPr>
          <p:cNvPr id="24" name="TextBox 23"/>
          <p:cNvSpPr txBox="1"/>
          <p:nvPr/>
        </p:nvSpPr>
        <p:spPr>
          <a:xfrm>
            <a:off x="528323" y="790378"/>
            <a:ext cx="594360" cy="584776"/>
          </a:xfrm>
          <a:prstGeom prst="rect">
            <a:avLst/>
          </a:prstGeom>
        </p:spPr>
        <p:txBody>
          <a:bodyPr vert="horz" lIns="89154" tIns="44577" rIns="89154" bIns="44577" rtlCol="0" anchor="ctr">
            <a:noAutofit/>
          </a:bodyPr>
          <a:lstStyle/>
          <a:p>
            <a:pPr lvl="0"/>
            <a:r>
              <a:rPr lang="en-US" sz="7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670686" y="2886556"/>
            <a:ext cx="594360" cy="584776"/>
          </a:xfrm>
          <a:prstGeom prst="rect">
            <a:avLst/>
          </a:prstGeom>
        </p:spPr>
        <p:txBody>
          <a:bodyPr vert="horz" lIns="89154" tIns="44577" rIns="89154" bIns="44577" rtlCol="0" anchor="ctr">
            <a:noAutofit/>
          </a:bodyPr>
          <a:lstStyle/>
          <a:p>
            <a:pPr lvl="0"/>
            <a:r>
              <a:rPr lang="en-US" sz="7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8975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68654" y="609600"/>
            <a:ext cx="8373498" cy="3022600"/>
          </a:xfrm>
        </p:spPr>
        <p:txBody>
          <a:bodyPr anchor="ctr">
            <a:normAutofit/>
          </a:bodyPr>
          <a:lstStyle>
            <a:lvl1pPr algn="l">
              <a:defRPr sz="429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60399" y="4013200"/>
            <a:ext cx="8381752" cy="514248"/>
          </a:xfrm>
        </p:spPr>
        <p:txBody>
          <a:bodyPr anchor="b">
            <a:noAutofit/>
          </a:bodyPr>
          <a:lstStyle>
            <a:lvl1pPr marL="0" indent="0">
              <a:buFontTx/>
              <a:buNone/>
              <a:defRPr sz="2340">
                <a:solidFill>
                  <a:schemeClr val="accent1"/>
                </a:solidFill>
              </a:defRPr>
            </a:lvl1pPr>
            <a:lvl2pPr marL="445770" indent="0">
              <a:buFontTx/>
              <a:buNone/>
              <a:defRPr/>
            </a:lvl2pPr>
            <a:lvl3pPr marL="891540" indent="0">
              <a:buFontTx/>
              <a:buNone/>
              <a:defRPr/>
            </a:lvl3pPr>
            <a:lvl4pPr marL="1337310" indent="0">
              <a:buFontTx/>
              <a:buNone/>
              <a:defRPr/>
            </a:lvl4pPr>
            <a:lvl5pPr marL="1783080" indent="0">
              <a:buFontTx/>
              <a:buNone/>
              <a:defRPr/>
            </a:lvl5pPr>
          </a:lstStyle>
          <a:p>
            <a:pPr lvl="0"/>
            <a:r>
              <a:rPr lang="en-US" smtClean="0"/>
              <a:t>Edit Master text styles</a:t>
            </a:r>
          </a:p>
        </p:txBody>
      </p:sp>
      <p:sp>
        <p:nvSpPr>
          <p:cNvPr id="3" name="Text Placeholder 2"/>
          <p:cNvSpPr>
            <a:spLocks noGrp="1"/>
          </p:cNvSpPr>
          <p:nvPr>
            <p:ph type="body" idx="1"/>
          </p:nvPr>
        </p:nvSpPr>
        <p:spPr>
          <a:xfrm>
            <a:off x="660402" y="4527448"/>
            <a:ext cx="8381751" cy="1513914"/>
          </a:xfrm>
        </p:spPr>
        <p:txBody>
          <a:bodyPr anchor="t">
            <a:normAutofit/>
          </a:bodyPr>
          <a:lstStyle>
            <a:lvl1pPr marL="0" indent="0" algn="l">
              <a:buNone/>
              <a:defRPr sz="1755">
                <a:solidFill>
                  <a:schemeClr val="tx1">
                    <a:lumMod val="50000"/>
                    <a:lumOff val="50000"/>
                  </a:schemeClr>
                </a:solidFill>
              </a:defRPr>
            </a:lvl1pPr>
            <a:lvl2pPr marL="445770" indent="0">
              <a:buNone/>
              <a:defRPr sz="1755">
                <a:solidFill>
                  <a:schemeClr val="tx1">
                    <a:tint val="75000"/>
                  </a:schemeClr>
                </a:solidFill>
              </a:defRPr>
            </a:lvl2pPr>
            <a:lvl3pPr marL="891540" indent="0">
              <a:buNone/>
              <a:defRPr sz="1560">
                <a:solidFill>
                  <a:schemeClr val="tx1">
                    <a:tint val="75000"/>
                  </a:schemeClr>
                </a:solidFill>
              </a:defRPr>
            </a:lvl3pPr>
            <a:lvl4pPr marL="1337310" indent="0">
              <a:buNone/>
              <a:defRPr sz="1365">
                <a:solidFill>
                  <a:schemeClr val="tx1">
                    <a:tint val="75000"/>
                  </a:schemeClr>
                </a:solidFill>
              </a:defRPr>
            </a:lvl4pPr>
            <a:lvl5pPr marL="1783080" indent="0">
              <a:buNone/>
              <a:defRPr sz="1365">
                <a:solidFill>
                  <a:schemeClr val="tx1">
                    <a:tint val="75000"/>
                  </a:schemeClr>
                </a:solidFill>
              </a:defRPr>
            </a:lvl5pPr>
            <a:lvl6pPr marL="2228850" indent="0">
              <a:buNone/>
              <a:defRPr sz="1365">
                <a:solidFill>
                  <a:schemeClr val="tx1">
                    <a:tint val="75000"/>
                  </a:schemeClr>
                </a:solidFill>
              </a:defRPr>
            </a:lvl6pPr>
            <a:lvl7pPr marL="2674620" indent="0">
              <a:buNone/>
              <a:defRPr sz="1365">
                <a:solidFill>
                  <a:schemeClr val="tx1">
                    <a:tint val="75000"/>
                  </a:schemeClr>
                </a:solidFill>
              </a:defRPr>
            </a:lvl7pPr>
            <a:lvl8pPr marL="3120390" indent="0">
              <a:buNone/>
              <a:defRPr sz="1365">
                <a:solidFill>
                  <a:schemeClr val="tx1">
                    <a:tint val="75000"/>
                  </a:schemeClr>
                </a:solidFill>
              </a:defRPr>
            </a:lvl8pPr>
            <a:lvl9pPr marL="3566160" indent="0">
              <a:buNone/>
              <a:defRPr sz="136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704956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3626225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68482" y="609600"/>
            <a:ext cx="1272124"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402" y="609600"/>
            <a:ext cx="6883646"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113834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1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239331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0402" y="2700868"/>
            <a:ext cx="8381751" cy="1826581"/>
          </a:xfrm>
        </p:spPr>
        <p:txBody>
          <a:bodyPr anchor="b"/>
          <a:lstStyle>
            <a:lvl1pPr algn="l">
              <a:defRPr sz="39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60402" y="4527448"/>
            <a:ext cx="8381751" cy="860400"/>
          </a:xfrm>
        </p:spPr>
        <p:txBody>
          <a:bodyPr anchor="t"/>
          <a:lstStyle>
            <a:lvl1pPr marL="0" indent="0" algn="l">
              <a:buNone/>
              <a:defRPr sz="1950">
                <a:solidFill>
                  <a:schemeClr val="tx1">
                    <a:lumMod val="50000"/>
                    <a:lumOff val="50000"/>
                  </a:schemeClr>
                </a:solidFill>
              </a:defRPr>
            </a:lvl1pPr>
            <a:lvl2pPr marL="445770" indent="0">
              <a:buNone/>
              <a:defRPr sz="1755">
                <a:solidFill>
                  <a:schemeClr val="tx1">
                    <a:tint val="75000"/>
                  </a:schemeClr>
                </a:solidFill>
              </a:defRPr>
            </a:lvl2pPr>
            <a:lvl3pPr marL="891540" indent="0">
              <a:buNone/>
              <a:defRPr sz="1560">
                <a:solidFill>
                  <a:schemeClr val="tx1">
                    <a:tint val="75000"/>
                  </a:schemeClr>
                </a:solidFill>
              </a:defRPr>
            </a:lvl3pPr>
            <a:lvl4pPr marL="1337310" indent="0">
              <a:buNone/>
              <a:defRPr sz="1365">
                <a:solidFill>
                  <a:schemeClr val="tx1">
                    <a:tint val="75000"/>
                  </a:schemeClr>
                </a:solidFill>
              </a:defRPr>
            </a:lvl4pPr>
            <a:lvl5pPr marL="1783080" indent="0">
              <a:buNone/>
              <a:defRPr sz="1365">
                <a:solidFill>
                  <a:schemeClr val="tx1">
                    <a:tint val="75000"/>
                  </a:schemeClr>
                </a:solidFill>
              </a:defRPr>
            </a:lvl5pPr>
            <a:lvl6pPr marL="2228850" indent="0">
              <a:buNone/>
              <a:defRPr sz="1365">
                <a:solidFill>
                  <a:schemeClr val="tx1">
                    <a:tint val="75000"/>
                  </a:schemeClr>
                </a:solidFill>
              </a:defRPr>
            </a:lvl6pPr>
            <a:lvl7pPr marL="2674620" indent="0">
              <a:buNone/>
              <a:defRPr sz="1365">
                <a:solidFill>
                  <a:schemeClr val="tx1">
                    <a:tint val="75000"/>
                  </a:schemeClr>
                </a:solidFill>
              </a:defRPr>
            </a:lvl7pPr>
            <a:lvl8pPr marL="3120390" indent="0">
              <a:buNone/>
              <a:defRPr sz="1365">
                <a:solidFill>
                  <a:schemeClr val="tx1">
                    <a:tint val="75000"/>
                  </a:schemeClr>
                </a:solidFill>
              </a:defRPr>
            </a:lvl8pPr>
            <a:lvl9pPr marL="3566160" indent="0">
              <a:buNone/>
              <a:defRPr sz="136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F2B1BD-965D-43D1-AD2D-F329372DA405}" type="datetimeFigureOut">
              <a:rPr lang="en-US" smtClean="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592709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401" y="2160589"/>
            <a:ext cx="4079434"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2721" y="2160590"/>
            <a:ext cx="4079433"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F2B1BD-965D-43D1-AD2D-F329372DA405}" type="datetimeFigureOut">
              <a:rPr lang="en-US" smtClean="0"/>
              <a:t>7/7/2021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2876169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58852" y="2160983"/>
            <a:ext cx="4080982" cy="576262"/>
          </a:xfrm>
        </p:spPr>
        <p:txBody>
          <a:bodyPr anchor="b">
            <a:noAutofit/>
          </a:bodyPr>
          <a:lstStyle>
            <a:lvl1pPr marL="0" indent="0">
              <a:buNone/>
              <a:defRPr sz="2340" b="0"/>
            </a:lvl1pPr>
            <a:lvl2pPr marL="445770" indent="0">
              <a:buNone/>
              <a:defRPr sz="1950" b="1"/>
            </a:lvl2pPr>
            <a:lvl3pPr marL="891540" indent="0">
              <a:buNone/>
              <a:defRPr sz="1755" b="1"/>
            </a:lvl3pPr>
            <a:lvl4pPr marL="1337310" indent="0">
              <a:buNone/>
              <a:defRPr sz="1560" b="1"/>
            </a:lvl4pPr>
            <a:lvl5pPr marL="1783080" indent="0">
              <a:buNone/>
              <a:defRPr sz="1560" b="1"/>
            </a:lvl5pPr>
            <a:lvl6pPr marL="2228850" indent="0">
              <a:buNone/>
              <a:defRPr sz="1560" b="1"/>
            </a:lvl6pPr>
            <a:lvl7pPr marL="2674620" indent="0">
              <a:buNone/>
              <a:defRPr sz="1560" b="1"/>
            </a:lvl7pPr>
            <a:lvl8pPr marL="3120390" indent="0">
              <a:buNone/>
              <a:defRPr sz="1560" b="1"/>
            </a:lvl8pPr>
            <a:lvl9pPr marL="3566160" indent="0">
              <a:buNone/>
              <a:defRPr sz="1560" b="1"/>
            </a:lvl9pPr>
          </a:lstStyle>
          <a:p>
            <a:pPr lvl="0"/>
            <a:r>
              <a:rPr lang="en-US" smtClean="0"/>
              <a:t>Edit Master text styles</a:t>
            </a:r>
          </a:p>
        </p:txBody>
      </p:sp>
      <p:sp>
        <p:nvSpPr>
          <p:cNvPr id="4" name="Content Placeholder 3"/>
          <p:cNvSpPr>
            <a:spLocks noGrp="1"/>
          </p:cNvSpPr>
          <p:nvPr>
            <p:ph sz="half" idx="2"/>
          </p:nvPr>
        </p:nvSpPr>
        <p:spPr>
          <a:xfrm>
            <a:off x="658852" y="2737246"/>
            <a:ext cx="408098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1173" y="2160983"/>
            <a:ext cx="4080978" cy="576262"/>
          </a:xfrm>
        </p:spPr>
        <p:txBody>
          <a:bodyPr anchor="b">
            <a:noAutofit/>
          </a:bodyPr>
          <a:lstStyle>
            <a:lvl1pPr marL="0" indent="0">
              <a:buNone/>
              <a:defRPr sz="2340" b="0"/>
            </a:lvl1pPr>
            <a:lvl2pPr marL="445770" indent="0">
              <a:buNone/>
              <a:defRPr sz="1950" b="1"/>
            </a:lvl2pPr>
            <a:lvl3pPr marL="891540" indent="0">
              <a:buNone/>
              <a:defRPr sz="1755" b="1"/>
            </a:lvl3pPr>
            <a:lvl4pPr marL="1337310" indent="0">
              <a:buNone/>
              <a:defRPr sz="1560" b="1"/>
            </a:lvl4pPr>
            <a:lvl5pPr marL="1783080" indent="0">
              <a:buNone/>
              <a:defRPr sz="1560" b="1"/>
            </a:lvl5pPr>
            <a:lvl6pPr marL="2228850" indent="0">
              <a:buNone/>
              <a:defRPr sz="1560" b="1"/>
            </a:lvl6pPr>
            <a:lvl7pPr marL="2674620" indent="0">
              <a:buNone/>
              <a:defRPr sz="1560" b="1"/>
            </a:lvl7pPr>
            <a:lvl8pPr marL="3120390" indent="0">
              <a:buNone/>
              <a:defRPr sz="1560" b="1"/>
            </a:lvl8pPr>
            <a:lvl9pPr marL="3566160" indent="0">
              <a:buNone/>
              <a:defRPr sz="1560" b="1"/>
            </a:lvl9pPr>
          </a:lstStyle>
          <a:p>
            <a:pPr lvl="0"/>
            <a:r>
              <a:rPr lang="en-US" smtClean="0"/>
              <a:t>Edit Master text styles</a:t>
            </a:r>
          </a:p>
        </p:txBody>
      </p:sp>
      <p:sp>
        <p:nvSpPr>
          <p:cNvPr id="6" name="Content Placeholder 5"/>
          <p:cNvSpPr>
            <a:spLocks noGrp="1"/>
          </p:cNvSpPr>
          <p:nvPr>
            <p:ph sz="quarter" idx="4"/>
          </p:nvPr>
        </p:nvSpPr>
        <p:spPr>
          <a:xfrm>
            <a:off x="4961175" y="2737246"/>
            <a:ext cx="408097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F2B1BD-965D-43D1-AD2D-F329372DA405}" type="datetimeFigureOut">
              <a:rPr lang="en-US" smtClean="0"/>
              <a:t>7/7/2021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1990522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0401" y="609600"/>
            <a:ext cx="838175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F2B1BD-965D-43D1-AD2D-F329372DA405}" type="datetimeFigureOut">
              <a:rPr lang="en-US" smtClean="0"/>
              <a:t>7/7/2021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305412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2B1BD-965D-43D1-AD2D-F329372DA405}" type="datetimeFigureOut">
              <a:rPr lang="en-US" smtClean="0"/>
              <a:t>7/7/2021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3653559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1" y="1498604"/>
            <a:ext cx="3758165" cy="1278466"/>
          </a:xfrm>
        </p:spPr>
        <p:txBody>
          <a:bodyPr anchor="b">
            <a:normAutofit/>
          </a:bodyPr>
          <a:lstStyle>
            <a:lvl1pPr>
              <a:defRPr sz="1950"/>
            </a:lvl1pPr>
          </a:lstStyle>
          <a:p>
            <a:r>
              <a:rPr lang="en-US" smtClean="0"/>
              <a:t>Click to edit Master title style</a:t>
            </a:r>
            <a:endParaRPr lang="en-US" dirty="0"/>
          </a:p>
        </p:txBody>
      </p:sp>
      <p:sp>
        <p:nvSpPr>
          <p:cNvPr id="3" name="Content Placeholder 2"/>
          <p:cNvSpPr>
            <a:spLocks noGrp="1"/>
          </p:cNvSpPr>
          <p:nvPr>
            <p:ph idx="1"/>
          </p:nvPr>
        </p:nvSpPr>
        <p:spPr>
          <a:xfrm>
            <a:off x="4641450" y="514925"/>
            <a:ext cx="4400702"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0401" y="2777069"/>
            <a:ext cx="3758165" cy="2584449"/>
          </a:xfrm>
        </p:spPr>
        <p:txBody>
          <a:bodyPr>
            <a:normAutofit/>
          </a:bodyPr>
          <a:lstStyle>
            <a:lvl1pPr marL="0" indent="0">
              <a:buNone/>
              <a:defRPr sz="1365"/>
            </a:lvl1pPr>
            <a:lvl2pPr marL="445636" indent="0">
              <a:buNone/>
              <a:defRPr sz="1365"/>
            </a:lvl2pPr>
            <a:lvl3pPr marL="891273" indent="0">
              <a:buNone/>
              <a:defRPr sz="1170"/>
            </a:lvl3pPr>
            <a:lvl4pPr marL="1336909" indent="0">
              <a:buNone/>
              <a:defRPr sz="975"/>
            </a:lvl4pPr>
            <a:lvl5pPr marL="1782545" indent="0">
              <a:buNone/>
              <a:defRPr sz="975"/>
            </a:lvl5pPr>
            <a:lvl6pPr marL="2228181" indent="0">
              <a:buNone/>
              <a:defRPr sz="975"/>
            </a:lvl6pPr>
            <a:lvl7pPr marL="2673818" indent="0">
              <a:buNone/>
              <a:defRPr sz="975"/>
            </a:lvl7pPr>
            <a:lvl8pPr marL="3119454" indent="0">
              <a:buNone/>
              <a:defRPr sz="975"/>
            </a:lvl8pPr>
            <a:lvl9pPr marL="3565090" indent="0">
              <a:buNone/>
              <a:defRPr sz="975"/>
            </a:lvl9pPr>
          </a:lstStyle>
          <a:p>
            <a:pPr lvl="0"/>
            <a:r>
              <a:rPr lang="en-US" smtClean="0"/>
              <a:t>Edit Master text styles</a:t>
            </a:r>
          </a:p>
        </p:txBody>
      </p:sp>
      <p:sp>
        <p:nvSpPr>
          <p:cNvPr id="5" name="Date Placeholder 4"/>
          <p:cNvSpPr>
            <a:spLocks noGrp="1"/>
          </p:cNvSpPr>
          <p:nvPr>
            <p:ph type="dt" sz="half" idx="10"/>
          </p:nvPr>
        </p:nvSpPr>
        <p:spPr/>
        <p:txBody>
          <a:bodyPr/>
          <a:lstStyle/>
          <a:p>
            <a:fld id="{FEF2B1BD-965D-43D1-AD2D-F329372DA405}" type="datetimeFigureOut">
              <a:rPr lang="en-US" smtClean="0"/>
              <a:t>7/7/2021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136601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1" y="4800600"/>
            <a:ext cx="8381750" cy="566738"/>
          </a:xfrm>
        </p:spPr>
        <p:txBody>
          <a:bodyPr anchor="b">
            <a:normAutofit/>
          </a:bodyPr>
          <a:lstStyle>
            <a:lvl1pPr algn="l">
              <a:defRPr sz="234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60401" y="609600"/>
            <a:ext cx="8381751" cy="3845718"/>
          </a:xfrm>
        </p:spPr>
        <p:txBody>
          <a:bodyPr anchor="t">
            <a:normAutofit/>
          </a:bodyPr>
          <a:lstStyle>
            <a:lvl1pPr marL="0" indent="0" algn="ctr">
              <a:buNone/>
              <a:defRPr sz="1560"/>
            </a:lvl1pPr>
            <a:lvl2pPr marL="445770" indent="0">
              <a:buNone/>
              <a:defRPr sz="1560"/>
            </a:lvl2pPr>
            <a:lvl3pPr marL="891540" indent="0">
              <a:buNone/>
              <a:defRPr sz="1560"/>
            </a:lvl3pPr>
            <a:lvl4pPr marL="1337310" indent="0">
              <a:buNone/>
              <a:defRPr sz="1560"/>
            </a:lvl4pPr>
            <a:lvl5pPr marL="1783080" indent="0">
              <a:buNone/>
              <a:defRPr sz="1560"/>
            </a:lvl5pPr>
            <a:lvl6pPr marL="2228850" indent="0">
              <a:buNone/>
              <a:defRPr sz="1560"/>
            </a:lvl6pPr>
            <a:lvl7pPr marL="2674620" indent="0">
              <a:buNone/>
              <a:defRPr sz="1560"/>
            </a:lvl7pPr>
            <a:lvl8pPr marL="3120390" indent="0">
              <a:buNone/>
              <a:defRPr sz="1560"/>
            </a:lvl8pPr>
            <a:lvl9pPr marL="3566160" indent="0">
              <a:buNone/>
              <a:defRPr sz="1560"/>
            </a:lvl9pPr>
          </a:lstStyle>
          <a:p>
            <a:r>
              <a:rPr lang="en-US" smtClean="0"/>
              <a:t>Click icon to add picture</a:t>
            </a:r>
            <a:endParaRPr lang="en-US" dirty="0"/>
          </a:p>
        </p:txBody>
      </p:sp>
      <p:sp>
        <p:nvSpPr>
          <p:cNvPr id="4" name="Text Placeholder 3"/>
          <p:cNvSpPr>
            <a:spLocks noGrp="1"/>
          </p:cNvSpPr>
          <p:nvPr>
            <p:ph type="body" sz="half" idx="2"/>
          </p:nvPr>
        </p:nvSpPr>
        <p:spPr>
          <a:xfrm>
            <a:off x="660401" y="5367338"/>
            <a:ext cx="8381750" cy="674024"/>
          </a:xfrm>
        </p:spPr>
        <p:txBody>
          <a:bodyPr>
            <a:normAutofit/>
          </a:bodyPr>
          <a:lstStyle>
            <a:lvl1pPr marL="0" indent="0">
              <a:buNone/>
              <a:defRPr sz="1170"/>
            </a:lvl1pPr>
            <a:lvl2pPr marL="445770" indent="0">
              <a:buNone/>
              <a:defRPr sz="1170"/>
            </a:lvl2pPr>
            <a:lvl3pPr marL="891540" indent="0">
              <a:buNone/>
              <a:defRPr sz="975"/>
            </a:lvl3pPr>
            <a:lvl4pPr marL="1337310" indent="0">
              <a:buNone/>
              <a:defRPr sz="878"/>
            </a:lvl4pPr>
            <a:lvl5pPr marL="1783080" indent="0">
              <a:buNone/>
              <a:defRPr sz="878"/>
            </a:lvl5pPr>
            <a:lvl6pPr marL="2228850" indent="0">
              <a:buNone/>
              <a:defRPr sz="878"/>
            </a:lvl6pPr>
            <a:lvl7pPr marL="2674620" indent="0">
              <a:buNone/>
              <a:defRPr sz="878"/>
            </a:lvl7pPr>
            <a:lvl8pPr marL="3120390" indent="0">
              <a:buNone/>
              <a:defRPr sz="878"/>
            </a:lvl8pPr>
            <a:lvl9pPr marL="3566160" indent="0">
              <a:buNone/>
              <a:defRPr sz="878"/>
            </a:lvl9pPr>
          </a:lstStyle>
          <a:p>
            <a:pPr lvl="0"/>
            <a:r>
              <a:rPr lang="en-US" smtClean="0"/>
              <a:t>Edit Master text styles</a:t>
            </a:r>
          </a:p>
        </p:txBody>
      </p:sp>
      <p:sp>
        <p:nvSpPr>
          <p:cNvPr id="5" name="Date Placeholder 4"/>
          <p:cNvSpPr>
            <a:spLocks noGrp="1"/>
          </p:cNvSpPr>
          <p:nvPr>
            <p:ph type="dt" sz="half" idx="10"/>
          </p:nvPr>
        </p:nvSpPr>
        <p:spPr/>
        <p:txBody>
          <a:bodyPr/>
          <a:lstStyle/>
          <a:p>
            <a:fld id="{FEF2B1BD-965D-43D1-AD2D-F329372DA405}" type="datetimeFigureOut">
              <a:rPr lang="en-US" smtClean="0"/>
              <a:t>7/7/2021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31920-1BF3-45E1-98E0-9DBA657F490D}" type="slidenum">
              <a:rPr lang="en-US" smtClean="0"/>
              <a:t>‹#›</a:t>
            </a:fld>
            <a:endParaRPr lang="en-US"/>
          </a:p>
        </p:txBody>
      </p:sp>
    </p:spTree>
    <p:extLst>
      <p:ext uri="{BB962C8B-B14F-4D97-AF65-F5344CB8AC3E}">
        <p14:creationId xmlns:p14="http://schemas.microsoft.com/office/powerpoint/2010/main" val="1741396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18872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1" y="609600"/>
            <a:ext cx="838175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401" y="2160590"/>
            <a:ext cx="8381751"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025005" y="6041363"/>
            <a:ext cx="889141" cy="365125"/>
          </a:xfrm>
          <a:prstGeom prst="rect">
            <a:avLst/>
          </a:prstGeom>
        </p:spPr>
        <p:txBody>
          <a:bodyPr vert="horz" lIns="91440" tIns="45720" rIns="91440" bIns="45720" rtlCol="0" anchor="ctr"/>
          <a:lstStyle>
            <a:lvl1pPr algn="r">
              <a:defRPr sz="878">
                <a:solidFill>
                  <a:schemeClr val="tx1">
                    <a:tint val="75000"/>
                  </a:schemeClr>
                </a:solidFill>
              </a:defRPr>
            </a:lvl1pPr>
          </a:lstStyle>
          <a:p>
            <a:fld id="{FEF2B1BD-965D-43D1-AD2D-F329372DA405}" type="datetimeFigureOut">
              <a:rPr lang="en-US" smtClean="0"/>
              <a:t>7/7/2021</a:t>
            </a:fld>
            <a:endParaRPr lang="en-US"/>
          </a:p>
        </p:txBody>
      </p:sp>
      <p:sp>
        <p:nvSpPr>
          <p:cNvPr id="5" name="Footer Placeholder 4"/>
          <p:cNvSpPr>
            <a:spLocks noGrp="1"/>
          </p:cNvSpPr>
          <p:nvPr>
            <p:ph type="ftr" sz="quarter" idx="3"/>
          </p:nvPr>
        </p:nvSpPr>
        <p:spPr>
          <a:xfrm>
            <a:off x="660400" y="6041363"/>
            <a:ext cx="6140172" cy="365125"/>
          </a:xfrm>
          <a:prstGeom prst="rect">
            <a:avLst/>
          </a:prstGeom>
        </p:spPr>
        <p:txBody>
          <a:bodyPr vert="horz" lIns="91440" tIns="45720" rIns="91440" bIns="45720" rtlCol="0" anchor="ctr"/>
          <a:lstStyle>
            <a:lvl1pPr algn="l">
              <a:defRPr sz="87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375897" y="6041363"/>
            <a:ext cx="666256" cy="365125"/>
          </a:xfrm>
          <a:prstGeom prst="rect">
            <a:avLst/>
          </a:prstGeom>
        </p:spPr>
        <p:txBody>
          <a:bodyPr vert="horz" lIns="91440" tIns="45720" rIns="91440" bIns="45720" rtlCol="0" anchor="ctr"/>
          <a:lstStyle>
            <a:lvl1pPr algn="r">
              <a:defRPr sz="878">
                <a:solidFill>
                  <a:schemeClr val="accent1"/>
                </a:solidFill>
              </a:defRPr>
            </a:lvl1pPr>
          </a:lstStyle>
          <a:p>
            <a:fld id="{7E531920-1BF3-45E1-98E0-9DBA657F490D}" type="slidenum">
              <a:rPr lang="en-US" smtClean="0"/>
              <a:t>‹#›</a:t>
            </a:fld>
            <a:endParaRPr lang="en-US"/>
          </a:p>
        </p:txBody>
      </p:sp>
    </p:spTree>
    <p:extLst>
      <p:ext uri="{BB962C8B-B14F-4D97-AF65-F5344CB8AC3E}">
        <p14:creationId xmlns:p14="http://schemas.microsoft.com/office/powerpoint/2010/main" val="237062412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45770" rtl="0" eaLnBrk="1" latinLnBrk="0" hangingPunct="1">
        <a:spcBef>
          <a:spcPct val="0"/>
        </a:spcBef>
        <a:buNone/>
        <a:defRPr sz="351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34328" indent="-334328" algn="l" defTabSz="445770" rtl="0" eaLnBrk="1" latinLnBrk="0" hangingPunct="1">
        <a:spcBef>
          <a:spcPts val="975"/>
        </a:spcBef>
        <a:spcAft>
          <a:spcPts val="0"/>
        </a:spcAft>
        <a:buClr>
          <a:schemeClr val="accent1"/>
        </a:buClr>
        <a:buSzPct val="80000"/>
        <a:buFont typeface="Wingdings 3" charset="2"/>
        <a:buChar char=""/>
        <a:defRPr sz="1755" kern="1200">
          <a:solidFill>
            <a:schemeClr val="tx1">
              <a:lumMod val="75000"/>
              <a:lumOff val="25000"/>
            </a:schemeClr>
          </a:solidFill>
          <a:latin typeface="+mn-lt"/>
          <a:ea typeface="+mn-ea"/>
          <a:cs typeface="+mn-cs"/>
        </a:defRPr>
      </a:lvl1pPr>
      <a:lvl2pPr marL="724376" indent="-278606" algn="l" defTabSz="445770" rtl="0" eaLnBrk="1" latinLnBrk="0" hangingPunct="1">
        <a:spcBef>
          <a:spcPts val="975"/>
        </a:spcBef>
        <a:spcAft>
          <a:spcPts val="0"/>
        </a:spcAft>
        <a:buClr>
          <a:schemeClr val="accent1"/>
        </a:buClr>
        <a:buSzPct val="80000"/>
        <a:buFont typeface="Wingdings 3" charset="2"/>
        <a:buChar char=""/>
        <a:defRPr sz="1560" kern="1200">
          <a:solidFill>
            <a:schemeClr val="tx1">
              <a:lumMod val="75000"/>
              <a:lumOff val="25000"/>
            </a:schemeClr>
          </a:solidFill>
          <a:latin typeface="+mn-lt"/>
          <a:ea typeface="+mn-ea"/>
          <a:cs typeface="+mn-cs"/>
        </a:defRPr>
      </a:lvl2pPr>
      <a:lvl3pPr marL="1114425" indent="-222885" algn="l" defTabSz="445770" rtl="0" eaLnBrk="1" latinLnBrk="0" hangingPunct="1">
        <a:spcBef>
          <a:spcPts val="975"/>
        </a:spcBef>
        <a:spcAft>
          <a:spcPts val="0"/>
        </a:spcAft>
        <a:buClr>
          <a:schemeClr val="accent1"/>
        </a:buClr>
        <a:buSzPct val="80000"/>
        <a:buFont typeface="Wingdings 3" charset="2"/>
        <a:buChar char=""/>
        <a:defRPr sz="1365" kern="1200">
          <a:solidFill>
            <a:schemeClr val="tx1">
              <a:lumMod val="75000"/>
              <a:lumOff val="25000"/>
            </a:schemeClr>
          </a:solidFill>
          <a:latin typeface="+mn-lt"/>
          <a:ea typeface="+mn-ea"/>
          <a:cs typeface="+mn-cs"/>
        </a:defRPr>
      </a:lvl3pPr>
      <a:lvl4pPr marL="1560195" indent="-222885" algn="l" defTabSz="445770" rtl="0" eaLnBrk="1" latinLnBrk="0" hangingPunct="1">
        <a:spcBef>
          <a:spcPts val="975"/>
        </a:spcBef>
        <a:spcAft>
          <a:spcPts val="0"/>
        </a:spcAft>
        <a:buClr>
          <a:schemeClr val="accent1"/>
        </a:buClr>
        <a:buSzPct val="80000"/>
        <a:buFont typeface="Wingdings 3" charset="2"/>
        <a:buChar char=""/>
        <a:defRPr sz="1170" kern="1200">
          <a:solidFill>
            <a:schemeClr val="tx1">
              <a:lumMod val="75000"/>
              <a:lumOff val="25000"/>
            </a:schemeClr>
          </a:solidFill>
          <a:latin typeface="+mn-lt"/>
          <a:ea typeface="+mn-ea"/>
          <a:cs typeface="+mn-cs"/>
        </a:defRPr>
      </a:lvl4pPr>
      <a:lvl5pPr marL="2005965" indent="-222885" algn="l" defTabSz="445770" rtl="0" eaLnBrk="1" latinLnBrk="0" hangingPunct="1">
        <a:spcBef>
          <a:spcPts val="975"/>
        </a:spcBef>
        <a:spcAft>
          <a:spcPts val="0"/>
        </a:spcAft>
        <a:buClr>
          <a:schemeClr val="accent1"/>
        </a:buClr>
        <a:buSzPct val="80000"/>
        <a:buFont typeface="Wingdings 3" charset="2"/>
        <a:buChar char=""/>
        <a:defRPr sz="1170" kern="1200">
          <a:solidFill>
            <a:schemeClr val="tx1">
              <a:lumMod val="75000"/>
              <a:lumOff val="25000"/>
            </a:schemeClr>
          </a:solidFill>
          <a:latin typeface="+mn-lt"/>
          <a:ea typeface="+mn-ea"/>
          <a:cs typeface="+mn-cs"/>
        </a:defRPr>
      </a:lvl5pPr>
      <a:lvl6pPr marL="2451735" indent="-222885" algn="l" defTabSz="445770" rtl="0" eaLnBrk="1" latinLnBrk="0" hangingPunct="1">
        <a:spcBef>
          <a:spcPts val="975"/>
        </a:spcBef>
        <a:spcAft>
          <a:spcPts val="0"/>
        </a:spcAft>
        <a:buClr>
          <a:schemeClr val="accent1"/>
        </a:buClr>
        <a:buSzPct val="80000"/>
        <a:buFont typeface="Wingdings 3" charset="2"/>
        <a:buChar char=""/>
        <a:defRPr sz="1170" kern="1200">
          <a:solidFill>
            <a:schemeClr val="tx1">
              <a:lumMod val="75000"/>
              <a:lumOff val="25000"/>
            </a:schemeClr>
          </a:solidFill>
          <a:latin typeface="+mn-lt"/>
          <a:ea typeface="+mn-ea"/>
          <a:cs typeface="+mn-cs"/>
        </a:defRPr>
      </a:lvl6pPr>
      <a:lvl7pPr marL="2897505" indent="-222885" algn="l" defTabSz="445770" rtl="0" eaLnBrk="1" latinLnBrk="0" hangingPunct="1">
        <a:spcBef>
          <a:spcPts val="975"/>
        </a:spcBef>
        <a:spcAft>
          <a:spcPts val="0"/>
        </a:spcAft>
        <a:buClr>
          <a:schemeClr val="accent1"/>
        </a:buClr>
        <a:buSzPct val="80000"/>
        <a:buFont typeface="Wingdings 3" charset="2"/>
        <a:buChar char=""/>
        <a:defRPr sz="1170" kern="1200">
          <a:solidFill>
            <a:schemeClr val="tx1">
              <a:lumMod val="75000"/>
              <a:lumOff val="25000"/>
            </a:schemeClr>
          </a:solidFill>
          <a:latin typeface="+mn-lt"/>
          <a:ea typeface="+mn-ea"/>
          <a:cs typeface="+mn-cs"/>
        </a:defRPr>
      </a:lvl7pPr>
      <a:lvl8pPr marL="3343275" indent="-222885" algn="l" defTabSz="445770" rtl="0" eaLnBrk="1" latinLnBrk="0" hangingPunct="1">
        <a:spcBef>
          <a:spcPts val="975"/>
        </a:spcBef>
        <a:spcAft>
          <a:spcPts val="0"/>
        </a:spcAft>
        <a:buClr>
          <a:schemeClr val="accent1"/>
        </a:buClr>
        <a:buSzPct val="80000"/>
        <a:buFont typeface="Wingdings 3" charset="2"/>
        <a:buChar char=""/>
        <a:defRPr sz="1170" kern="1200">
          <a:solidFill>
            <a:schemeClr val="tx1">
              <a:lumMod val="75000"/>
              <a:lumOff val="25000"/>
            </a:schemeClr>
          </a:solidFill>
          <a:latin typeface="+mn-lt"/>
          <a:ea typeface="+mn-ea"/>
          <a:cs typeface="+mn-cs"/>
        </a:defRPr>
      </a:lvl8pPr>
      <a:lvl9pPr marL="3789045" indent="-222885" algn="l" defTabSz="445770" rtl="0" eaLnBrk="1" latinLnBrk="0" hangingPunct="1">
        <a:spcBef>
          <a:spcPts val="975"/>
        </a:spcBef>
        <a:spcAft>
          <a:spcPts val="0"/>
        </a:spcAft>
        <a:buClr>
          <a:schemeClr val="accent1"/>
        </a:buClr>
        <a:buSzPct val="80000"/>
        <a:buFont typeface="Wingdings 3" charset="2"/>
        <a:buChar char=""/>
        <a:defRPr sz="1170" kern="1200">
          <a:solidFill>
            <a:schemeClr val="tx1">
              <a:lumMod val="75000"/>
              <a:lumOff val="25000"/>
            </a:schemeClr>
          </a:solidFill>
          <a:latin typeface="+mn-lt"/>
          <a:ea typeface="+mn-ea"/>
          <a:cs typeface="+mn-cs"/>
        </a:defRPr>
      </a:lvl9pPr>
    </p:bodyStyle>
    <p:otherStyle>
      <a:defPPr>
        <a:defRPr lang="en-US"/>
      </a:defPPr>
      <a:lvl1pPr marL="0" algn="l" defTabSz="445770" rtl="0" eaLnBrk="1" latinLnBrk="0" hangingPunct="1">
        <a:defRPr sz="1755" kern="1200">
          <a:solidFill>
            <a:schemeClr val="tx1"/>
          </a:solidFill>
          <a:latin typeface="+mn-lt"/>
          <a:ea typeface="+mn-ea"/>
          <a:cs typeface="+mn-cs"/>
        </a:defRPr>
      </a:lvl1pPr>
      <a:lvl2pPr marL="445770" algn="l" defTabSz="445770" rtl="0" eaLnBrk="1" latinLnBrk="0" hangingPunct="1">
        <a:defRPr sz="1755" kern="1200">
          <a:solidFill>
            <a:schemeClr val="tx1"/>
          </a:solidFill>
          <a:latin typeface="+mn-lt"/>
          <a:ea typeface="+mn-ea"/>
          <a:cs typeface="+mn-cs"/>
        </a:defRPr>
      </a:lvl2pPr>
      <a:lvl3pPr marL="891540" algn="l" defTabSz="445770" rtl="0" eaLnBrk="1" latinLnBrk="0" hangingPunct="1">
        <a:defRPr sz="1755" kern="1200">
          <a:solidFill>
            <a:schemeClr val="tx1"/>
          </a:solidFill>
          <a:latin typeface="+mn-lt"/>
          <a:ea typeface="+mn-ea"/>
          <a:cs typeface="+mn-cs"/>
        </a:defRPr>
      </a:lvl3pPr>
      <a:lvl4pPr marL="1337310" algn="l" defTabSz="445770" rtl="0" eaLnBrk="1" latinLnBrk="0" hangingPunct="1">
        <a:defRPr sz="1755" kern="1200">
          <a:solidFill>
            <a:schemeClr val="tx1"/>
          </a:solidFill>
          <a:latin typeface="+mn-lt"/>
          <a:ea typeface="+mn-ea"/>
          <a:cs typeface="+mn-cs"/>
        </a:defRPr>
      </a:lvl4pPr>
      <a:lvl5pPr marL="1783080" algn="l" defTabSz="445770" rtl="0" eaLnBrk="1" latinLnBrk="0" hangingPunct="1">
        <a:defRPr sz="1755" kern="1200">
          <a:solidFill>
            <a:schemeClr val="tx1"/>
          </a:solidFill>
          <a:latin typeface="+mn-lt"/>
          <a:ea typeface="+mn-ea"/>
          <a:cs typeface="+mn-cs"/>
        </a:defRPr>
      </a:lvl5pPr>
      <a:lvl6pPr marL="2228850" algn="l" defTabSz="445770" rtl="0" eaLnBrk="1" latinLnBrk="0" hangingPunct="1">
        <a:defRPr sz="1755" kern="1200">
          <a:solidFill>
            <a:schemeClr val="tx1"/>
          </a:solidFill>
          <a:latin typeface="+mn-lt"/>
          <a:ea typeface="+mn-ea"/>
          <a:cs typeface="+mn-cs"/>
        </a:defRPr>
      </a:lvl6pPr>
      <a:lvl7pPr marL="2674620" algn="l" defTabSz="445770" rtl="0" eaLnBrk="1" latinLnBrk="0" hangingPunct="1">
        <a:defRPr sz="1755" kern="1200">
          <a:solidFill>
            <a:schemeClr val="tx1"/>
          </a:solidFill>
          <a:latin typeface="+mn-lt"/>
          <a:ea typeface="+mn-ea"/>
          <a:cs typeface="+mn-cs"/>
        </a:defRPr>
      </a:lvl7pPr>
      <a:lvl8pPr marL="3120390" algn="l" defTabSz="445770" rtl="0" eaLnBrk="1" latinLnBrk="0" hangingPunct="1">
        <a:defRPr sz="1755" kern="1200">
          <a:solidFill>
            <a:schemeClr val="tx1"/>
          </a:solidFill>
          <a:latin typeface="+mn-lt"/>
          <a:ea typeface="+mn-ea"/>
          <a:cs typeface="+mn-cs"/>
        </a:defRPr>
      </a:lvl8pPr>
      <a:lvl9pPr marL="3566160" algn="l" defTabSz="445770" rtl="0" eaLnBrk="1" latinLnBrk="0" hangingPunct="1">
        <a:defRPr sz="17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7" y="207818"/>
            <a:ext cx="11083636" cy="6470073"/>
          </a:xfrm>
          <a:prstGeom prst="rect">
            <a:avLst/>
          </a:prstGeom>
        </p:spPr>
      </p:pic>
      <p:sp>
        <p:nvSpPr>
          <p:cNvPr id="3" name="TextBox 2"/>
          <p:cNvSpPr txBox="1"/>
          <p:nvPr/>
        </p:nvSpPr>
        <p:spPr>
          <a:xfrm>
            <a:off x="568037" y="207818"/>
            <a:ext cx="11083636" cy="2646878"/>
          </a:xfrm>
          <a:prstGeom prst="rect">
            <a:avLst/>
          </a:prstGeom>
          <a:noFill/>
        </p:spPr>
        <p:txBody>
          <a:bodyPr wrap="square" rtlCol="0">
            <a:spAutoFit/>
          </a:bodyPr>
          <a:lstStyle/>
          <a:p>
            <a:r>
              <a:rPr lang="en-US" sz="16600" b="1" dirty="0" err="1" smtClean="0">
                <a:solidFill>
                  <a:srgbClr val="FFFF00"/>
                </a:solidFill>
                <a:latin typeface="NikoshBAN" panose="02000000000000000000" pitchFamily="2" charset="0"/>
                <a:cs typeface="NikoshBAN" panose="02000000000000000000" pitchFamily="2" charset="0"/>
              </a:rPr>
              <a:t>সবাইকে</a:t>
            </a:r>
            <a:r>
              <a:rPr lang="en-US" sz="16600" b="1" dirty="0" smtClean="0">
                <a:solidFill>
                  <a:srgbClr val="FFFF00"/>
                </a:solidFill>
                <a:latin typeface="NikoshBAN" panose="02000000000000000000" pitchFamily="2" charset="0"/>
                <a:cs typeface="NikoshBAN" panose="02000000000000000000" pitchFamily="2" charset="0"/>
              </a:rPr>
              <a:t> </a:t>
            </a:r>
            <a:r>
              <a:rPr lang="en-US" sz="16600" b="1" dirty="0" err="1" smtClean="0">
                <a:solidFill>
                  <a:srgbClr val="FFFF00"/>
                </a:solidFill>
                <a:latin typeface="NikoshBAN" panose="02000000000000000000" pitchFamily="2" charset="0"/>
                <a:cs typeface="NikoshBAN" panose="02000000000000000000" pitchFamily="2" charset="0"/>
              </a:rPr>
              <a:t>স্বাগতম</a:t>
            </a:r>
            <a:r>
              <a:rPr lang="en-US" sz="16600" b="1" dirty="0" smtClean="0">
                <a:solidFill>
                  <a:srgbClr val="FFFF00"/>
                </a:solidFill>
                <a:latin typeface="NikoshBAN" panose="02000000000000000000" pitchFamily="2" charset="0"/>
                <a:cs typeface="NikoshBAN" panose="02000000000000000000" pitchFamily="2" charset="0"/>
              </a:rPr>
              <a:t> </a:t>
            </a:r>
            <a:endParaRPr lang="en-US" sz="16600" b="1"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5034813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1309" y="1178610"/>
            <a:ext cx="8340437" cy="3231654"/>
          </a:xfrm>
          <a:prstGeom prst="rect">
            <a:avLst/>
          </a:prstGeom>
        </p:spPr>
        <p:txBody>
          <a:bodyPr wrap="square">
            <a:spAutoFit/>
          </a:bodyPr>
          <a:lstStyle/>
          <a:p>
            <a:r>
              <a:rPr lang="bn-BD" sz="4400" b="1" u="sng" dirty="0">
                <a:latin typeface="NikoshBAN" panose="02000000000000000000" pitchFamily="2" charset="0"/>
                <a:cs typeface="NikoshBAN" panose="02000000000000000000" pitchFamily="2" charset="0"/>
              </a:rPr>
              <a:t>তাকরিরি হাদিস-</a:t>
            </a:r>
          </a:p>
          <a:p>
            <a:r>
              <a:rPr lang="bn-BD" sz="4000" b="1" dirty="0">
                <a:latin typeface="NikoshBAN" panose="02000000000000000000" pitchFamily="2" charset="0"/>
                <a:cs typeface="NikoshBAN" panose="02000000000000000000" pitchFamily="2" charset="0"/>
              </a:rPr>
              <a:t>যে হাদিসে সাহাবিদের কোনো কথা বা কাজের ব্যপারে মহানবি (সঃ) বাধা দেননি বরং মৌনতা অবলম্বন করে তাতে সম্মতি দিয়েছেন। এরূপ হাদিসকে তাকরিরি হাদিস বলে।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886724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5846" y="1090458"/>
            <a:ext cx="7959437" cy="830997"/>
          </a:xfrm>
          <a:prstGeom prst="rect">
            <a:avLst/>
          </a:prstGeom>
          <a:noFill/>
        </p:spPr>
        <p:txBody>
          <a:bodyPr wrap="square" rtlCol="0">
            <a:spAutoFit/>
          </a:bodyPr>
          <a:lstStyle/>
          <a:p>
            <a:r>
              <a:rPr lang="bn-BD" sz="4800" b="1" dirty="0" smtClean="0">
                <a:latin typeface="NikoshBAN" panose="02000000000000000000" pitchFamily="2" charset="0"/>
                <a:cs typeface="NikoshBAN" panose="02000000000000000000" pitchFamily="2" charset="0"/>
              </a:rPr>
              <a:t>সনদের দিক থেকে হাদিস আবার ৩ প্রকার</a:t>
            </a:r>
            <a:endParaRPr lang="en-US" sz="4800" b="1" dirty="0">
              <a:latin typeface="NikoshBAN" panose="02000000000000000000" pitchFamily="2" charset="0"/>
              <a:cs typeface="NikoshBAN" panose="02000000000000000000" pitchFamily="2" charset="0"/>
            </a:endParaRPr>
          </a:p>
        </p:txBody>
      </p:sp>
      <p:sp>
        <p:nvSpPr>
          <p:cNvPr id="3" name="Bent-Up Arrow 2"/>
          <p:cNvSpPr/>
          <p:nvPr/>
        </p:nvSpPr>
        <p:spPr>
          <a:xfrm rot="10800000">
            <a:off x="1395846" y="2767438"/>
            <a:ext cx="7574972" cy="1226129"/>
          </a:xfrm>
          <a:prstGeom prst="ben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8558644" y="2767437"/>
            <a:ext cx="588820" cy="1166822"/>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946073" y="3061849"/>
            <a:ext cx="581892" cy="966776"/>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92729" y="4028625"/>
            <a:ext cx="2272146" cy="637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chemeClr val="tx1"/>
                </a:solidFill>
                <a:latin typeface="NikoshBAN" panose="02000000000000000000" pitchFamily="2" charset="0"/>
                <a:cs typeface="NikoshBAN" panose="02000000000000000000" pitchFamily="2" charset="0"/>
              </a:rPr>
              <a:t>মারফু হাদিস</a:t>
            </a:r>
            <a:endParaRPr lang="en-US" sz="4000" b="1"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4073236" y="4028625"/>
            <a:ext cx="2604655" cy="637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chemeClr val="tx1"/>
                </a:solidFill>
                <a:latin typeface="NikoshBAN" panose="02000000000000000000" pitchFamily="2" charset="0"/>
                <a:cs typeface="NikoshBAN" panose="02000000000000000000" pitchFamily="2" charset="0"/>
              </a:rPr>
              <a:t>মাওকুফ হাদিস </a:t>
            </a:r>
            <a:endParaRPr lang="en-US" sz="40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7654636" y="3969318"/>
            <a:ext cx="2396837" cy="637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chemeClr val="tx1"/>
                </a:solidFill>
                <a:latin typeface="NikoshBAN" panose="02000000000000000000" pitchFamily="2" charset="0"/>
                <a:cs typeface="NikoshBAN" panose="02000000000000000000" pitchFamily="2" charset="0"/>
              </a:rPr>
              <a:t>মাকতু হাদিস </a:t>
            </a:r>
            <a:endParaRPr lang="en-US" sz="4000" b="1" dirty="0">
              <a:solidFill>
                <a:schemeClr val="tx1"/>
              </a:solidFill>
              <a:latin typeface="NikoshBAN" panose="02000000000000000000" pitchFamily="2" charset="0"/>
              <a:cs typeface="NikoshBAN" panose="02000000000000000000" pitchFamily="2" charset="0"/>
            </a:endParaRPr>
          </a:p>
        </p:txBody>
      </p:sp>
      <p:sp>
        <p:nvSpPr>
          <p:cNvPr id="10" name="Up Arrow 9"/>
          <p:cNvSpPr/>
          <p:nvPr/>
        </p:nvSpPr>
        <p:spPr>
          <a:xfrm>
            <a:off x="4946073" y="1906468"/>
            <a:ext cx="581892" cy="860971"/>
          </a:xfrm>
          <a:prstGeom prs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461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0036" y="706582"/>
            <a:ext cx="9199419" cy="5570756"/>
          </a:xfrm>
          <a:prstGeom prst="rect">
            <a:avLst/>
          </a:prstGeom>
          <a:noFill/>
        </p:spPr>
        <p:txBody>
          <a:bodyPr wrap="square" rtlCol="0">
            <a:spAutoFit/>
          </a:bodyPr>
          <a:lstStyle/>
          <a:p>
            <a:r>
              <a:rPr lang="en-US" sz="4800" b="1" u="sng" dirty="0" err="1" smtClean="0">
                <a:latin typeface="NikoshBAN" panose="02000000000000000000" pitchFamily="2" charset="0"/>
                <a:cs typeface="NikoshBAN" panose="02000000000000000000" pitchFamily="2" charset="0"/>
              </a:rPr>
              <a:t>মারফু</a:t>
            </a:r>
            <a:r>
              <a:rPr lang="en-US" sz="4800" b="1" u="sng" dirty="0" smtClean="0">
                <a:latin typeface="NikoshBAN" panose="02000000000000000000" pitchFamily="2" charset="0"/>
                <a:cs typeface="NikoshBAN" panose="02000000000000000000" pitchFamily="2" charset="0"/>
              </a:rPr>
              <a:t> </a:t>
            </a:r>
            <a:r>
              <a:rPr lang="en-US" sz="4800" b="1" u="sng" dirty="0" err="1" smtClean="0">
                <a:latin typeface="NikoshBAN" panose="02000000000000000000" pitchFamily="2" charset="0"/>
                <a:cs typeface="NikoshBAN" panose="02000000000000000000" pitchFamily="2" charset="0"/>
              </a:rPr>
              <a:t>হাদিস</a:t>
            </a:r>
            <a:r>
              <a:rPr lang="en-US" sz="4800" b="1" u="sng" dirty="0" smtClean="0">
                <a:latin typeface="NikoshBAN" panose="02000000000000000000" pitchFamily="2" charset="0"/>
                <a:cs typeface="NikoshBAN" panose="02000000000000000000" pitchFamily="2" charset="0"/>
              </a:rPr>
              <a:t>-</a:t>
            </a:r>
          </a:p>
          <a:p>
            <a:r>
              <a:rPr lang="en-US" sz="4400" b="1" dirty="0" err="1" smtClean="0">
                <a:latin typeface="NikoshBAN" panose="02000000000000000000" pitchFamily="2" charset="0"/>
                <a:cs typeface="NikoshBAN" panose="02000000000000000000" pitchFamily="2" charset="0"/>
              </a:rPr>
              <a:t>যে</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হাদিসের</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সনদ</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রাসুলুল্লাহ</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সঃ</a:t>
            </a:r>
            <a:r>
              <a:rPr lang="en-US" sz="4400" b="1" dirty="0" smtClean="0">
                <a:latin typeface="NikoshBAN" panose="02000000000000000000" pitchFamily="2" charset="0"/>
                <a:cs typeface="NikoshBAN" panose="02000000000000000000" pitchFamily="2" charset="0"/>
              </a:rPr>
              <a:t>)</a:t>
            </a:r>
            <a:r>
              <a:rPr lang="en-US" sz="4400" b="1" dirty="0" err="1" smtClean="0">
                <a:latin typeface="NikoshBAN" panose="02000000000000000000" pitchFamily="2" charset="0"/>
                <a:cs typeface="NikoshBAN" panose="02000000000000000000" pitchFamily="2" charset="0"/>
              </a:rPr>
              <a:t>পর্যন্ত</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পৌঁছেছে</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তাকে</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মারফু</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হাদিস</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বলে</a:t>
            </a:r>
            <a:r>
              <a:rPr lang="en-US" sz="4400" b="1" dirty="0" smtClean="0">
                <a:latin typeface="NikoshBAN" panose="02000000000000000000" pitchFamily="2" charset="0"/>
                <a:cs typeface="NikoshBAN" panose="02000000000000000000" pitchFamily="2" charset="0"/>
              </a:rPr>
              <a:t>।</a:t>
            </a:r>
          </a:p>
          <a:p>
            <a:endParaRPr lang="bn-BD" sz="4400" b="1" u="sng" dirty="0" smtClean="0">
              <a:latin typeface="NikoshBAN" panose="02000000000000000000" pitchFamily="2" charset="0"/>
              <a:cs typeface="NikoshBAN" panose="02000000000000000000" pitchFamily="2" charset="0"/>
            </a:endParaRPr>
          </a:p>
          <a:p>
            <a:r>
              <a:rPr lang="en-US" sz="4400" b="1" u="sng" dirty="0" err="1" smtClean="0">
                <a:latin typeface="NikoshBAN" panose="02000000000000000000" pitchFamily="2" charset="0"/>
                <a:cs typeface="NikoshBAN" panose="02000000000000000000" pitchFamily="2" charset="0"/>
              </a:rPr>
              <a:t>মাওকুফ</a:t>
            </a:r>
            <a:r>
              <a:rPr lang="en-US" sz="4400" b="1" u="sng" dirty="0" smtClean="0">
                <a:latin typeface="NikoshBAN" panose="02000000000000000000" pitchFamily="2" charset="0"/>
                <a:cs typeface="NikoshBAN" panose="02000000000000000000" pitchFamily="2" charset="0"/>
              </a:rPr>
              <a:t> </a:t>
            </a:r>
            <a:r>
              <a:rPr lang="en-US" sz="4400" b="1" u="sng" dirty="0" err="1" smtClean="0">
                <a:latin typeface="NikoshBAN" panose="02000000000000000000" pitchFamily="2" charset="0"/>
                <a:cs typeface="NikoshBAN" panose="02000000000000000000" pitchFamily="2" charset="0"/>
              </a:rPr>
              <a:t>হাদিস</a:t>
            </a:r>
            <a:r>
              <a:rPr lang="en-US" sz="4400" b="1" u="sng" dirty="0" smtClean="0">
                <a:latin typeface="NikoshBAN" panose="02000000000000000000" pitchFamily="2" charset="0"/>
                <a:cs typeface="NikoshBAN" panose="02000000000000000000" pitchFamily="2" charset="0"/>
              </a:rPr>
              <a:t>-</a:t>
            </a:r>
          </a:p>
          <a:p>
            <a:r>
              <a:rPr lang="en-US" sz="4400" b="1" dirty="0" err="1" smtClean="0">
                <a:latin typeface="NikoshBAN" panose="02000000000000000000" pitchFamily="2" charset="0"/>
                <a:cs typeface="NikoshBAN" panose="02000000000000000000" pitchFamily="2" charset="0"/>
              </a:rPr>
              <a:t>যে</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হাদিসের</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সনদ</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সাহাবি</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পর্যন্ত</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পৌঁছে</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শেষ</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হয়ে</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গেছে</a:t>
            </a:r>
            <a:r>
              <a:rPr lang="en-US" sz="4400" b="1" dirty="0" smtClean="0">
                <a:latin typeface="NikoshBAN" panose="02000000000000000000" pitchFamily="2" charset="0"/>
                <a:cs typeface="NikoshBAN" panose="02000000000000000000" pitchFamily="2" charset="0"/>
              </a:rPr>
              <a:t>,</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রাসুলুল্লাহ</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সঃ</a:t>
            </a:r>
            <a:r>
              <a:rPr lang="en-US" sz="4400" b="1" dirty="0">
                <a:latin typeface="NikoshBAN" panose="02000000000000000000" pitchFamily="2" charset="0"/>
                <a:cs typeface="NikoshBAN" panose="02000000000000000000" pitchFamily="2" charset="0"/>
              </a:rPr>
              <a:t>)</a:t>
            </a:r>
            <a:r>
              <a:rPr lang="en-US" sz="4400" b="1" dirty="0" err="1">
                <a:latin typeface="NikoshBAN" panose="02000000000000000000" pitchFamily="2" charset="0"/>
                <a:cs typeface="NikoshBAN" panose="02000000000000000000" pitchFamily="2" charset="0"/>
              </a:rPr>
              <a:t>পর্যন্ত</a:t>
            </a:r>
            <a:r>
              <a:rPr lang="en-US" sz="4400" b="1" dirty="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পৌঁছেনি</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এরূপ</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হাদিসকে</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মাওকুফ</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হাদিস</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বলে</a:t>
            </a:r>
            <a:r>
              <a:rPr lang="en-US" sz="4400" b="1" dirty="0" smtClean="0">
                <a:latin typeface="NikoshBAN" panose="02000000000000000000" pitchFamily="2" charset="0"/>
                <a:cs typeface="NikoshBAN" panose="02000000000000000000" pitchFamily="2" charset="0"/>
              </a:rPr>
              <a:t>।   </a:t>
            </a:r>
            <a:endParaRPr lang="en-US" sz="4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239420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 calcmode="lin" valueType="num">
                                      <p:cBhvr>
                                        <p:cTn id="20"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1818" y="1274620"/>
            <a:ext cx="8506692" cy="3293209"/>
          </a:xfrm>
          <a:prstGeom prst="rect">
            <a:avLst/>
          </a:prstGeom>
          <a:noFill/>
        </p:spPr>
        <p:txBody>
          <a:bodyPr wrap="square" rtlCol="0">
            <a:spAutoFit/>
          </a:bodyPr>
          <a:lstStyle/>
          <a:p>
            <a:r>
              <a:rPr lang="bn-BD" sz="4800" b="1" u="sng" dirty="0" smtClean="0">
                <a:latin typeface="NikoshBAN" panose="02000000000000000000" pitchFamily="2" charset="0"/>
                <a:cs typeface="NikoshBAN" panose="02000000000000000000" pitchFamily="2" charset="0"/>
              </a:rPr>
              <a:t>মাকতু হাদিস-</a:t>
            </a:r>
          </a:p>
          <a:p>
            <a:r>
              <a:rPr lang="en-US" sz="4000" b="1" dirty="0" err="1">
                <a:latin typeface="NikoshBAN" panose="02000000000000000000" pitchFamily="2" charset="0"/>
                <a:cs typeface="NikoshBAN" panose="02000000000000000000" pitchFamily="2" charset="0"/>
              </a:rPr>
              <a:t>যে</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হাদিসের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সনদ</a:t>
            </a:r>
            <a:r>
              <a:rPr lang="en-US" sz="4000" b="1" dirty="0">
                <a:latin typeface="NikoshBAN" panose="02000000000000000000" pitchFamily="2" charset="0"/>
                <a:cs typeface="NikoshBAN" panose="02000000000000000000" pitchFamily="2" charset="0"/>
              </a:rPr>
              <a:t> </a:t>
            </a:r>
            <a:r>
              <a:rPr lang="bn-BD" sz="4000" b="1" dirty="0" smtClean="0">
                <a:latin typeface="NikoshBAN" panose="02000000000000000000" pitchFamily="2" charset="0"/>
                <a:cs typeface="NikoshBAN" panose="02000000000000000000" pitchFamily="2" charset="0"/>
              </a:rPr>
              <a:t>তাবিঈ</a:t>
            </a:r>
            <a:r>
              <a:rPr lang="en-US" sz="4000" b="1" dirty="0" smtClean="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পর্যন্ত</a:t>
            </a:r>
            <a:r>
              <a:rPr lang="en-US" sz="4000" b="1" dirty="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পৌঁছে</a:t>
            </a:r>
            <a:r>
              <a:rPr lang="bn-BD" sz="4000" b="1" dirty="0" smtClean="0">
                <a:latin typeface="NikoshBAN" panose="02000000000000000000" pitchFamily="2" charset="0"/>
                <a:cs typeface="NikoshBAN" panose="02000000000000000000" pitchFamily="2" charset="0"/>
              </a:rPr>
              <a:t>ছে তাকে মাকতু হাদিস বলে। অন্যকথায়, যে হাদিসে কোনো তাবিঈর বাণী, কাজ ও মৌন সম্মতি বর্ণিত হয়েছে তাকে মাকতু হাদিস বলা হয়।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978168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trips(down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726" y="858982"/>
            <a:ext cx="10474037" cy="5139869"/>
          </a:xfrm>
          <a:prstGeom prst="rect">
            <a:avLst/>
          </a:prstGeom>
          <a:noFill/>
        </p:spPr>
        <p:txBody>
          <a:bodyPr wrap="square" rtlCol="0">
            <a:spAutoFit/>
          </a:bodyPr>
          <a:lstStyle/>
          <a:p>
            <a:r>
              <a:rPr lang="bn-BD" sz="4000" b="1" u="sng" dirty="0" smtClean="0">
                <a:latin typeface="NikoshBAN" panose="02000000000000000000" pitchFamily="2" charset="0"/>
                <a:cs typeface="NikoshBAN" panose="02000000000000000000" pitchFamily="2" charset="0"/>
              </a:rPr>
              <a:t>হাদিসের গুরুত্ব ও প্রয়োজনীয়তা-</a:t>
            </a:r>
          </a:p>
          <a:p>
            <a:r>
              <a:rPr lang="bn-BD" sz="3600" b="1" dirty="0" smtClean="0">
                <a:latin typeface="NikoshBAN" panose="02000000000000000000" pitchFamily="2" charset="0"/>
                <a:cs typeface="NikoshBAN" panose="02000000000000000000" pitchFamily="2" charset="0"/>
              </a:rPr>
              <a:t>ইসলামী শরীয়তে হাদিসের গুরুত্ব অপরিসীম। হাদিস হলো শরিয়তের দ্বিতীয় উৎস। এটিও এক প্রকার ওহি। মহানবি (সঃ) আল্লাহ তায়ালার নির্দেশনা প্রাপ্ত হয়েই মানুষকে নানা বিষয়ের নির্দেশনা প্রদান করতেন। যেমন আল্লাহ তায়ালা বলেন- </a:t>
            </a:r>
            <a:r>
              <a:rPr lang="ar-SA" sz="3600" b="1" dirty="0" smtClean="0">
                <a:latin typeface="NikoshBAN" panose="02000000000000000000" pitchFamily="2" charset="0"/>
                <a:cs typeface="Times New Roman" panose="02020603050405020304" pitchFamily="18" charset="0"/>
              </a:rPr>
              <a:t>وما ينطق عن الهوي-ان هوالا وحي يوحي</a:t>
            </a:r>
            <a:r>
              <a:rPr lang="en-US" sz="3600" b="1" dirty="0" smtClean="0">
                <a:latin typeface="NikoshBAN" panose="02000000000000000000" pitchFamily="2" charset="0"/>
                <a:cs typeface="Times New Roman" panose="02020603050405020304" pitchFamily="18" charset="0"/>
              </a:rPr>
              <a:t> </a:t>
            </a:r>
            <a:r>
              <a:rPr lang="bn-BD" sz="3600" b="1" dirty="0" smtClean="0">
                <a:latin typeface="NikoshBAN" panose="02000000000000000000" pitchFamily="2" charset="0"/>
                <a:cs typeface="NikoshBAN" panose="02000000000000000000" pitchFamily="2" charset="0"/>
              </a:rPr>
              <a:t>অর্থ-</a:t>
            </a:r>
          </a:p>
          <a:p>
            <a:r>
              <a:rPr lang="bn-BD" sz="3600" b="1" dirty="0" smtClean="0">
                <a:latin typeface="NikoshBAN" panose="02000000000000000000" pitchFamily="2" charset="0"/>
                <a:cs typeface="NikoshBAN" panose="02000000000000000000" pitchFamily="2" charset="0"/>
              </a:rPr>
              <a:t>“আর তিনি নিজ প্রবৃত্তি থেকে কোনো কথা বলেন না। তা তো ওহি, যা তার প্রতি প্রত্যাদেশ হয়।” সূরা আন-নাজম,আয়াত ৩-৪ </a:t>
            </a:r>
          </a:p>
          <a:p>
            <a:r>
              <a:rPr lang="bn-BD" sz="3600" b="1" dirty="0" smtClean="0">
                <a:latin typeface="NikoshBAN" panose="02000000000000000000" pitchFamily="2" charset="0"/>
                <a:cs typeface="NikoshBAN" panose="02000000000000000000" pitchFamily="2" charset="0"/>
              </a:rPr>
              <a:t>সুতরাং রাসুলুল্লাহ (সঃ) এর বাণী, ও কাজের তথা হাদিসের অনুসরণ করা আবশ্যক। তাছাড়া হাদিসকে কুরআনের ব্যাখ্যাও বলা হয়। </a:t>
            </a:r>
            <a:endParaRPr lang="en-US" sz="3600" b="1" dirty="0" smtClean="0">
              <a:latin typeface="NikoshBAN"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6130502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arn(inVertical)">
                                      <p:cBhvr>
                                        <p:cTn id="1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4944" y="734292"/>
            <a:ext cx="8756074" cy="5078313"/>
          </a:xfrm>
          <a:prstGeom prst="rect">
            <a:avLst/>
          </a:prstGeom>
          <a:noFill/>
        </p:spPr>
        <p:txBody>
          <a:bodyPr wrap="square" rtlCol="0">
            <a:spAutoFit/>
          </a:bodyPr>
          <a:lstStyle/>
          <a:p>
            <a:r>
              <a:rPr lang="bn-BD" sz="4400" b="1" dirty="0" smtClean="0">
                <a:latin typeface="NikoshBAN" panose="02000000000000000000" pitchFamily="2" charset="0"/>
                <a:cs typeface="NikoshBAN" panose="02000000000000000000" pitchFamily="2" charset="0"/>
              </a:rPr>
              <a:t>মূল্যায়ন-</a:t>
            </a:r>
            <a:endParaRPr lang="bn-BD" sz="4000" b="1" dirty="0">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
            </a:pPr>
            <a:r>
              <a:rPr lang="bn-BD" sz="4000" b="1" dirty="0" smtClean="0">
                <a:latin typeface="NikoshBAN" panose="02000000000000000000" pitchFamily="2" charset="0"/>
                <a:cs typeface="NikoshBAN" panose="02000000000000000000" pitchFamily="2" charset="0"/>
              </a:rPr>
              <a:t>হাদিস অর্থ কী?</a:t>
            </a:r>
          </a:p>
          <a:p>
            <a:r>
              <a:rPr lang="bn-BD" sz="4000" b="1" dirty="0" smtClean="0">
                <a:latin typeface="NikoshBAN" panose="02000000000000000000" pitchFamily="2" charset="0"/>
                <a:cs typeface="NikoshBAN" panose="02000000000000000000" pitchFamily="2" charset="0"/>
              </a:rPr>
              <a:t>উঃ কথা বা বাণী</a:t>
            </a:r>
          </a:p>
          <a:p>
            <a:pPr marL="457200" indent="-457200">
              <a:buFont typeface="Wingdings" panose="05000000000000000000" pitchFamily="2" charset="2"/>
              <a:buChar char="§"/>
            </a:pPr>
            <a:r>
              <a:rPr lang="bn-BD" sz="4000" b="1" dirty="0" smtClean="0">
                <a:latin typeface="NikoshBAN" panose="02000000000000000000" pitchFamily="2" charset="0"/>
                <a:cs typeface="NikoshBAN" panose="02000000000000000000" pitchFamily="2" charset="0"/>
              </a:rPr>
              <a:t>সনদের দিক থেকে হাদিস কয় প্রকার?</a:t>
            </a:r>
          </a:p>
          <a:p>
            <a:r>
              <a:rPr lang="bn-BD" sz="4000" b="1" dirty="0" smtClean="0">
                <a:latin typeface="NikoshBAN" panose="02000000000000000000" pitchFamily="2" charset="0"/>
                <a:cs typeface="NikoshBAN" panose="02000000000000000000" pitchFamily="2" charset="0"/>
              </a:rPr>
              <a:t>উঃ ৩ প্রকার</a:t>
            </a:r>
          </a:p>
          <a:p>
            <a:pPr marL="457200" indent="-457200">
              <a:buFont typeface="Wingdings" panose="05000000000000000000" pitchFamily="2" charset="2"/>
              <a:buChar char="§"/>
            </a:pPr>
            <a:r>
              <a:rPr lang="bn-BD" sz="4000" b="1" dirty="0" smtClean="0">
                <a:latin typeface="NikoshBAN" panose="02000000000000000000" pitchFamily="2" charset="0"/>
                <a:cs typeface="NikoshBAN" panose="02000000000000000000" pitchFamily="2" charset="0"/>
              </a:rPr>
              <a:t>কাওলি হাদিস কাকে বলে?</a:t>
            </a:r>
          </a:p>
          <a:p>
            <a:r>
              <a:rPr lang="bn-BD" sz="4000" b="1" dirty="0" smtClean="0">
                <a:latin typeface="NikoshBAN" panose="02000000000000000000" pitchFamily="2" charset="0"/>
                <a:cs typeface="NikoshBAN" panose="02000000000000000000" pitchFamily="2" charset="0"/>
              </a:rPr>
              <a:t>উঃ মহানবি (সঃ) এর মুখনিঃসৃত প্রতিটি বাণীকে কাওলি হাদিস বলে।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377231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1963" y="298449"/>
            <a:ext cx="8465127" cy="5145157"/>
          </a:xfrm>
          <a:prstGeom prst="rect">
            <a:avLst/>
          </a:prstGeom>
        </p:spPr>
      </p:pic>
      <p:sp>
        <p:nvSpPr>
          <p:cNvPr id="3" name="Right Arrow 2"/>
          <p:cNvSpPr/>
          <p:nvPr/>
        </p:nvSpPr>
        <p:spPr>
          <a:xfrm>
            <a:off x="387927" y="2396836"/>
            <a:ext cx="2854036" cy="130232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smtClean="0">
                <a:solidFill>
                  <a:schemeClr val="tx2">
                    <a:lumMod val="50000"/>
                  </a:schemeClr>
                </a:solidFill>
                <a:latin typeface="NikoshBAN" panose="02000000000000000000" pitchFamily="2" charset="0"/>
                <a:cs typeface="NikoshBAN" panose="02000000000000000000" pitchFamily="2" charset="0"/>
              </a:rPr>
              <a:t>বাড়ির কাজ- </a:t>
            </a:r>
            <a:endParaRPr lang="en-US" sz="4800" b="1" dirty="0">
              <a:solidFill>
                <a:schemeClr val="tx2">
                  <a:lumMod val="50000"/>
                </a:schemeClr>
              </a:solidFill>
              <a:latin typeface="NikoshBAN" panose="02000000000000000000" pitchFamily="2" charset="0"/>
              <a:cs typeface="NikoshBAN" panose="02000000000000000000" pitchFamily="2" charset="0"/>
            </a:endParaRPr>
          </a:p>
        </p:txBody>
      </p:sp>
      <p:sp>
        <p:nvSpPr>
          <p:cNvPr id="5" name="TextBox 4"/>
          <p:cNvSpPr txBox="1"/>
          <p:nvPr/>
        </p:nvSpPr>
        <p:spPr>
          <a:xfrm>
            <a:off x="1330036" y="5443607"/>
            <a:ext cx="8478982" cy="707886"/>
          </a:xfrm>
          <a:prstGeom prst="rect">
            <a:avLst/>
          </a:prstGeom>
          <a:noFill/>
        </p:spPr>
        <p:txBody>
          <a:bodyPr wrap="square" rtlCol="0">
            <a:spAutoFit/>
          </a:bodyPr>
          <a:lstStyle/>
          <a:p>
            <a:pPr marL="571500" indent="-571500">
              <a:buFont typeface="Wingdings" panose="05000000000000000000" pitchFamily="2" charset="2"/>
              <a:buChar char="Ø"/>
            </a:pPr>
            <a:r>
              <a:rPr lang="bn-BD" sz="4000" b="1" dirty="0" smtClean="0">
                <a:latin typeface="NikoshBAN" panose="02000000000000000000" pitchFamily="2" charset="0"/>
                <a:cs typeface="NikoshBAN" panose="02000000000000000000" pitchFamily="2" charset="0"/>
              </a:rPr>
              <a:t>হাদিস সংরক্ষন ও সংকলনের ইতিহাস পড়ে নিবে।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22155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387926" y="346365"/>
            <a:ext cx="11139055" cy="6137562"/>
          </a:xfrm>
          <a:prstGeom prst="beve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700" b="1" dirty="0" smtClean="0">
                <a:solidFill>
                  <a:srgbClr val="7030A0"/>
                </a:solidFill>
                <a:latin typeface="NikoshBAN" panose="02000000000000000000" pitchFamily="2" charset="0"/>
                <a:cs typeface="NikoshBAN" panose="02000000000000000000" pitchFamily="2" charset="0"/>
              </a:rPr>
              <a:t>ধন্যবাদ </a:t>
            </a:r>
            <a:endParaRPr lang="en-US" sz="287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045471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1455" y="1080119"/>
            <a:ext cx="6587837" cy="3631763"/>
          </a:xfrm>
          <a:prstGeom prst="rect">
            <a:avLst/>
          </a:prstGeom>
        </p:spPr>
        <p:txBody>
          <a:bodyPr wrap="square">
            <a:spAutoFit/>
          </a:bodyPr>
          <a:lstStyle/>
          <a:p>
            <a:pPr algn="ctr"/>
            <a:r>
              <a:rPr lang="en-US" sz="5400" b="1" dirty="0" err="1" smtClean="0">
                <a:latin typeface="NikoshBAN" pitchFamily="2" charset="0"/>
                <a:cs typeface="NikoshBAN" pitchFamily="2" charset="0"/>
              </a:rPr>
              <a:t>মোহাম্মদ</a:t>
            </a:r>
            <a:r>
              <a:rPr lang="en-US" sz="5400" b="1" dirty="0" smtClean="0">
                <a:latin typeface="NikoshBAN" pitchFamily="2" charset="0"/>
                <a:cs typeface="NikoshBAN" pitchFamily="2" charset="0"/>
              </a:rPr>
              <a:t> </a:t>
            </a:r>
            <a:r>
              <a:rPr lang="en-US" sz="5400" b="1" dirty="0" err="1" smtClean="0">
                <a:latin typeface="NikoshBAN" pitchFamily="2" charset="0"/>
                <a:cs typeface="NikoshBAN" pitchFamily="2" charset="0"/>
              </a:rPr>
              <a:t>শেহাবুদ্দীন</a:t>
            </a:r>
            <a:endParaRPr lang="bn-BD" sz="5400" b="1" dirty="0" smtClean="0">
              <a:latin typeface="NikoshBAN" pitchFamily="2" charset="0"/>
              <a:cs typeface="NikoshBAN" pitchFamily="2" charset="0"/>
            </a:endParaRPr>
          </a:p>
          <a:p>
            <a:pPr algn="ctr"/>
            <a:r>
              <a:rPr lang="bn-BD" sz="4800" b="1" dirty="0">
                <a:latin typeface="NikoshBAN" pitchFamily="2" charset="0"/>
                <a:cs typeface="NikoshBAN" pitchFamily="2" charset="0"/>
              </a:rPr>
              <a:t>সহকারী শিক্ষক</a:t>
            </a:r>
          </a:p>
          <a:p>
            <a:pPr algn="ctr"/>
            <a:r>
              <a:rPr lang="en-US" sz="3200" b="1" dirty="0" err="1" smtClean="0">
                <a:latin typeface="NikoshBAN" pitchFamily="2" charset="0"/>
                <a:cs typeface="NikoshBAN" pitchFamily="2" charset="0"/>
              </a:rPr>
              <a:t>বড়দারোগাহাট</a:t>
            </a:r>
            <a:r>
              <a:rPr lang="en-US" sz="3200" b="1" dirty="0" smtClean="0">
                <a:latin typeface="NikoshBAN" pitchFamily="2" charset="0"/>
                <a:cs typeface="NikoshBAN" pitchFamily="2" charset="0"/>
              </a:rPr>
              <a:t> এ</a:t>
            </a:r>
            <a:r>
              <a:rPr lang="bn-BD" sz="3200" b="1" dirty="0" smtClean="0">
                <a:latin typeface="NikoshBAN" pitchFamily="2" charset="0"/>
                <a:cs typeface="NikoshBAN" pitchFamily="2" charset="0"/>
              </a:rPr>
              <a:t>.</a:t>
            </a:r>
            <a:r>
              <a:rPr lang="en-US" sz="3200" b="1" dirty="0" err="1" smtClean="0">
                <a:latin typeface="NikoshBAN" pitchFamily="2" charset="0"/>
                <a:cs typeface="NikoshBAN" pitchFamily="2" charset="0"/>
              </a:rPr>
              <a:t>আর</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মেমোরিয়াল</a:t>
            </a:r>
            <a:r>
              <a:rPr lang="bn-BD" sz="3200" b="1" dirty="0" smtClean="0">
                <a:latin typeface="NikoshBAN" pitchFamily="2" charset="0"/>
                <a:cs typeface="NikoshBAN" pitchFamily="2" charset="0"/>
              </a:rPr>
              <a:t> উচ্চ বিদ্যালয়।</a:t>
            </a:r>
          </a:p>
          <a:p>
            <a:pPr algn="ctr"/>
            <a:r>
              <a:rPr lang="en-US" sz="4800" b="1" dirty="0" err="1">
                <a:latin typeface="NikoshBAN" pitchFamily="2" charset="0"/>
                <a:cs typeface="NikoshBAN" pitchFamily="2" charset="0"/>
              </a:rPr>
              <a:t>সীতাকুণ্ড</a:t>
            </a:r>
            <a:r>
              <a:rPr lang="bn-BD" sz="4800" b="1" dirty="0">
                <a:latin typeface="NikoshBAN" pitchFamily="2" charset="0"/>
                <a:cs typeface="NikoshBAN" pitchFamily="2" charset="0"/>
              </a:rPr>
              <a:t>,চট্টগ্রাম। </a:t>
            </a:r>
          </a:p>
          <a:p>
            <a:pPr algn="ctr"/>
            <a:r>
              <a:rPr lang="bn-BD" sz="4800" b="1" dirty="0">
                <a:latin typeface="NikoshBAN" pitchFamily="2" charset="0"/>
                <a:cs typeface="NikoshBAN" pitchFamily="2" charset="0"/>
              </a:rPr>
              <a:t>মোবাইলঃ ০১৮১৯৩৫৩৪৭৮</a:t>
            </a:r>
          </a:p>
        </p:txBody>
      </p:sp>
      <p:sp>
        <p:nvSpPr>
          <p:cNvPr id="3" name="Oval 2"/>
          <p:cNvSpPr/>
          <p:nvPr/>
        </p:nvSpPr>
        <p:spPr>
          <a:xfrm>
            <a:off x="775855" y="1080119"/>
            <a:ext cx="2535381" cy="3020826"/>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2247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917" y="1763332"/>
            <a:ext cx="5999017" cy="3262432"/>
          </a:xfrm>
          <a:prstGeom prst="rect">
            <a:avLst/>
          </a:prstGeom>
        </p:spPr>
        <p:txBody>
          <a:bodyPr wrap="square">
            <a:spAutoFit/>
          </a:bodyPr>
          <a:lstStyle/>
          <a:p>
            <a:pPr algn="ctr"/>
            <a:r>
              <a:rPr lang="en-US" sz="4400" b="1" dirty="0" err="1" smtClean="0">
                <a:latin typeface="NikoshBAN" pitchFamily="2" charset="0"/>
                <a:cs typeface="NikoshBAN" pitchFamily="2" charset="0"/>
              </a:rPr>
              <a:t>বিষয়ঃ</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ইসলাম</a:t>
            </a:r>
            <a:r>
              <a:rPr lang="en-US" sz="4400" b="1" dirty="0" smtClean="0">
                <a:latin typeface="NikoshBAN" pitchFamily="2" charset="0"/>
                <a:cs typeface="NikoshBAN" pitchFamily="2" charset="0"/>
              </a:rPr>
              <a:t> ও </a:t>
            </a:r>
            <a:r>
              <a:rPr lang="en-US" sz="4400" b="1" dirty="0" err="1" smtClean="0">
                <a:latin typeface="NikoshBAN" pitchFamily="2" charset="0"/>
                <a:cs typeface="NikoshBAN" pitchFamily="2" charset="0"/>
              </a:rPr>
              <a:t>নৈতিক</a:t>
            </a:r>
            <a:r>
              <a:rPr lang="en-US" sz="4400" b="1" dirty="0" smtClean="0">
                <a:latin typeface="NikoshBAN" pitchFamily="2" charset="0"/>
                <a:cs typeface="NikoshBAN" pitchFamily="2" charset="0"/>
              </a:rPr>
              <a:t> </a:t>
            </a:r>
            <a:r>
              <a:rPr lang="en-US" sz="4400" b="1" dirty="0" err="1" smtClean="0">
                <a:latin typeface="NikoshBAN" pitchFamily="2" charset="0"/>
                <a:cs typeface="NikoshBAN" pitchFamily="2" charset="0"/>
              </a:rPr>
              <a:t>শিক্ষা</a:t>
            </a:r>
            <a:r>
              <a:rPr lang="en-US" sz="4400" b="1" dirty="0" smtClean="0">
                <a:latin typeface="NikoshBAN" pitchFamily="2" charset="0"/>
                <a:cs typeface="NikoshBAN" pitchFamily="2" charset="0"/>
              </a:rPr>
              <a:t>  </a:t>
            </a:r>
            <a:endParaRPr lang="bn-BD" sz="4400" b="1" dirty="0" smtClean="0">
              <a:latin typeface="NikoshBAN" pitchFamily="2" charset="0"/>
              <a:cs typeface="NikoshBAN" pitchFamily="2" charset="0"/>
            </a:endParaRPr>
          </a:p>
          <a:p>
            <a:pPr algn="ctr"/>
            <a:r>
              <a:rPr lang="en-US" sz="5400" b="1" dirty="0" err="1">
                <a:latin typeface="NikoshBAN" pitchFamily="2" charset="0"/>
                <a:cs typeface="NikoshBAN" pitchFamily="2" charset="0"/>
              </a:rPr>
              <a:t>শ্রেণীঃ</a:t>
            </a:r>
            <a:r>
              <a:rPr lang="en-US" sz="5400" b="1" dirty="0">
                <a:latin typeface="NikoshBAN" pitchFamily="2" charset="0"/>
                <a:cs typeface="NikoshBAN" pitchFamily="2" charset="0"/>
              </a:rPr>
              <a:t> </a:t>
            </a:r>
            <a:r>
              <a:rPr lang="bn-BD" sz="5400" b="1" dirty="0" smtClean="0">
                <a:latin typeface="NikoshBAN" pitchFamily="2" charset="0"/>
                <a:cs typeface="NikoshBAN" pitchFamily="2" charset="0"/>
              </a:rPr>
              <a:t>নবম-দশম</a:t>
            </a:r>
            <a:r>
              <a:rPr lang="en-US" sz="5400" b="1" dirty="0" smtClean="0">
                <a:latin typeface="NikoshBAN" pitchFamily="2" charset="0"/>
                <a:cs typeface="NikoshBAN" pitchFamily="2" charset="0"/>
              </a:rPr>
              <a:t> </a:t>
            </a:r>
            <a:r>
              <a:rPr lang="bn-BD" sz="5400" b="1" dirty="0" smtClean="0">
                <a:latin typeface="NikoshBAN" pitchFamily="2" charset="0"/>
                <a:cs typeface="NikoshBAN" pitchFamily="2" charset="0"/>
              </a:rPr>
              <a:t> </a:t>
            </a:r>
            <a:endParaRPr lang="en-US" sz="5400" b="1" dirty="0">
              <a:latin typeface="NikoshBAN" pitchFamily="2" charset="0"/>
              <a:cs typeface="NikoshBAN" pitchFamily="2" charset="0"/>
            </a:endParaRPr>
          </a:p>
          <a:p>
            <a:pPr algn="ctr"/>
            <a:r>
              <a:rPr lang="en-US" sz="5400" b="1" dirty="0" err="1" smtClean="0">
                <a:latin typeface="NikoshBAN" pitchFamily="2" charset="0"/>
                <a:cs typeface="NikoshBAN" pitchFamily="2" charset="0"/>
              </a:rPr>
              <a:t>অধ্যায়</a:t>
            </a:r>
            <a:r>
              <a:rPr lang="en-US" sz="5400" b="1" dirty="0" smtClean="0">
                <a:latin typeface="NikoshBAN" pitchFamily="2" charset="0"/>
                <a:cs typeface="NikoshBAN" pitchFamily="2" charset="0"/>
              </a:rPr>
              <a:t>-</a:t>
            </a:r>
            <a:r>
              <a:rPr lang="bn-BD" sz="5400" b="1" dirty="0" smtClean="0">
                <a:latin typeface="NikoshBAN" pitchFamily="2" charset="0"/>
                <a:cs typeface="NikoshBAN" pitchFamily="2" charset="0"/>
              </a:rPr>
              <a:t>২</a:t>
            </a:r>
            <a:endParaRPr lang="en-US" sz="5400" b="1" dirty="0">
              <a:latin typeface="NikoshBAN" pitchFamily="2" charset="0"/>
              <a:cs typeface="NikoshBAN" pitchFamily="2" charset="0"/>
            </a:endParaRPr>
          </a:p>
          <a:p>
            <a:pPr algn="ctr"/>
            <a:r>
              <a:rPr lang="en-US" sz="5400" b="1" dirty="0" err="1" smtClean="0">
                <a:latin typeface="NikoshBAN" pitchFamily="2" charset="0"/>
                <a:cs typeface="NikoshBAN" pitchFamily="2" charset="0"/>
              </a:rPr>
              <a:t>পাঠ</a:t>
            </a:r>
            <a:r>
              <a:rPr lang="en-US" sz="5400" b="1" dirty="0" smtClean="0">
                <a:latin typeface="NikoshBAN" pitchFamily="2" charset="0"/>
                <a:cs typeface="NikoshBAN" pitchFamily="2" charset="0"/>
              </a:rPr>
              <a:t>-</a:t>
            </a:r>
            <a:r>
              <a:rPr lang="bn-BD" sz="5400" b="1" dirty="0" smtClean="0">
                <a:latin typeface="NikoshBAN" pitchFamily="2" charset="0"/>
                <a:cs typeface="NikoshBAN" pitchFamily="2" charset="0"/>
              </a:rPr>
              <a:t>১১</a:t>
            </a:r>
            <a:endParaRPr lang="bn-BD" sz="5400" b="1"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982" y="1240166"/>
            <a:ext cx="3297935" cy="4308764"/>
          </a:xfrm>
          <a:prstGeom prst="rect">
            <a:avLst/>
          </a:prstGeom>
        </p:spPr>
      </p:pic>
    </p:spTree>
    <p:extLst>
      <p:ext uri="{BB962C8B-B14F-4D97-AF65-F5344CB8AC3E}">
        <p14:creationId xmlns:p14="http://schemas.microsoft.com/office/powerpoint/2010/main" val="263177677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9564" y="498765"/>
            <a:ext cx="5228792" cy="6005512"/>
          </a:xfrm>
          <a:prstGeom prst="rect">
            <a:avLst/>
          </a:prstGeom>
        </p:spPr>
      </p:pic>
    </p:spTree>
    <p:extLst>
      <p:ext uri="{BB962C8B-B14F-4D97-AF65-F5344CB8AC3E}">
        <p14:creationId xmlns:p14="http://schemas.microsoft.com/office/powerpoint/2010/main" val="34913370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039092" y="1302327"/>
            <a:ext cx="9518071" cy="35190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b="1" dirty="0" smtClean="0">
                <a:solidFill>
                  <a:schemeClr val="tx2">
                    <a:lumMod val="50000"/>
                  </a:schemeClr>
                </a:solidFill>
                <a:latin typeface="NikoshBAN" panose="02000000000000000000" pitchFamily="2" charset="0"/>
                <a:cs typeface="NikoshBAN" panose="02000000000000000000" pitchFamily="2" charset="0"/>
              </a:rPr>
              <a:t>সুন্নাহ  বা আল-হাদিস</a:t>
            </a:r>
            <a:endParaRPr lang="en-US" sz="8000" b="1" dirty="0">
              <a:solidFill>
                <a:schemeClr val="tx2">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847635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0982" y="792173"/>
            <a:ext cx="8631382" cy="4093428"/>
          </a:xfrm>
          <a:prstGeom prst="rect">
            <a:avLst/>
          </a:prstGeom>
        </p:spPr>
        <p:txBody>
          <a:bodyPr wrap="square">
            <a:spAutoFit/>
          </a:bodyPr>
          <a:lstStyle/>
          <a:p>
            <a:r>
              <a:rPr lang="en-US" sz="4800" b="1" dirty="0" err="1" smtClean="0">
                <a:latin typeface="NikoshBAN" pitchFamily="2" charset="0"/>
                <a:cs typeface="NikoshBAN" pitchFamily="2" charset="0"/>
              </a:rPr>
              <a:t>শিখন</a:t>
            </a:r>
            <a:r>
              <a:rPr lang="en-US" sz="4800" b="1" dirty="0" smtClean="0">
                <a:latin typeface="NikoshBAN" pitchFamily="2" charset="0"/>
                <a:cs typeface="NikoshBAN" pitchFamily="2" charset="0"/>
              </a:rPr>
              <a:t> </a:t>
            </a:r>
            <a:r>
              <a:rPr lang="en-US" sz="4800" b="1" dirty="0" err="1" smtClean="0">
                <a:latin typeface="NikoshBAN" pitchFamily="2" charset="0"/>
                <a:cs typeface="NikoshBAN" pitchFamily="2" charset="0"/>
              </a:rPr>
              <a:t>ফল</a:t>
            </a:r>
            <a:endParaRPr lang="en-US" sz="4800" b="1" dirty="0" smtClean="0">
              <a:latin typeface="NikoshBAN" pitchFamily="2" charset="0"/>
              <a:cs typeface="NikoshBAN" pitchFamily="2" charset="0"/>
            </a:endParaRPr>
          </a:p>
          <a:p>
            <a:endParaRPr lang="bn-BD" sz="3600" b="1" dirty="0" smtClean="0">
              <a:latin typeface="NikoshBAN" pitchFamily="2" charset="0"/>
              <a:cs typeface="NikoshBAN" pitchFamily="2" charset="0"/>
            </a:endParaRPr>
          </a:p>
          <a:p>
            <a:r>
              <a:rPr lang="en-US" sz="4400" b="1" dirty="0" err="1" smtClean="0">
                <a:latin typeface="NikoshBAN" pitchFamily="2" charset="0"/>
                <a:cs typeface="NikoshBAN" pitchFamily="2" charset="0"/>
              </a:rPr>
              <a:t>এই</a:t>
            </a:r>
            <a:r>
              <a:rPr lang="en-US" sz="4400" b="1" dirty="0" smtClean="0">
                <a:latin typeface="NikoshBAN" pitchFamily="2" charset="0"/>
                <a:cs typeface="NikoshBAN" pitchFamily="2" charset="0"/>
              </a:rPr>
              <a:t> </a:t>
            </a:r>
            <a:r>
              <a:rPr lang="en-US" sz="4400" b="1" dirty="0" err="1">
                <a:latin typeface="NikoshBAN" pitchFamily="2" charset="0"/>
                <a:cs typeface="NikoshBAN" pitchFamily="2" charset="0"/>
              </a:rPr>
              <a:t>পাঠ</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শেষে</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শিক্ষার্থীরা</a:t>
            </a:r>
            <a:r>
              <a:rPr lang="en-US" sz="4400" b="1" dirty="0">
                <a:latin typeface="NikoshBAN" pitchFamily="2" charset="0"/>
                <a:cs typeface="NikoshBAN" pitchFamily="2" charset="0"/>
              </a:rPr>
              <a:t> - </a:t>
            </a:r>
            <a:r>
              <a:rPr lang="en-US" sz="4400" b="1" dirty="0" smtClean="0">
                <a:latin typeface="NikoshBAN" pitchFamily="2" charset="0"/>
                <a:cs typeface="NikoshBAN" pitchFamily="2" charset="0"/>
              </a:rPr>
              <a:t>-</a:t>
            </a:r>
            <a:endParaRPr lang="bn-BD" sz="4400" b="1" dirty="0" smtClean="0">
              <a:latin typeface="NikoshBAN" pitchFamily="2" charset="0"/>
              <a:cs typeface="NikoshBAN" pitchFamily="2" charset="0"/>
            </a:endParaRPr>
          </a:p>
          <a:p>
            <a:pPr marL="571500" indent="-571500">
              <a:buFont typeface="Wingdings" panose="05000000000000000000" pitchFamily="2" charset="2"/>
              <a:buChar char="ü"/>
            </a:pPr>
            <a:r>
              <a:rPr lang="bn-BD" sz="4400" b="1" dirty="0" smtClean="0">
                <a:latin typeface="NikoshBAN" pitchFamily="2" charset="0"/>
                <a:cs typeface="NikoshBAN" pitchFamily="2" charset="0"/>
              </a:rPr>
              <a:t>হাদিসের অর্থ ও পরিচয় বলতে পারবে।</a:t>
            </a:r>
          </a:p>
          <a:p>
            <a:pPr marL="571500" indent="-571500">
              <a:buFont typeface="Wingdings" panose="05000000000000000000" pitchFamily="2" charset="2"/>
              <a:buChar char="ü"/>
            </a:pPr>
            <a:r>
              <a:rPr lang="bn-BD" sz="4400" b="1" dirty="0" smtClean="0">
                <a:latin typeface="NikoshBAN" pitchFamily="2" charset="0"/>
                <a:cs typeface="NikoshBAN" pitchFamily="2" charset="0"/>
              </a:rPr>
              <a:t>হাদিসের প্রকার সমূহ বর্ণনা করতে পারবে। </a:t>
            </a:r>
          </a:p>
          <a:p>
            <a:pPr marL="571500" indent="-571500">
              <a:buFont typeface="Wingdings" panose="05000000000000000000" pitchFamily="2" charset="2"/>
              <a:buChar char="ü"/>
            </a:pPr>
            <a:r>
              <a:rPr lang="bn-BD" sz="4400" b="1" dirty="0" smtClean="0">
                <a:latin typeface="NikoshBAN" pitchFamily="2" charset="0"/>
                <a:cs typeface="NikoshBAN" pitchFamily="2" charset="0"/>
              </a:rPr>
              <a:t>হাদিসের প্রয়োজনীয়তা ব্যাখ্যা করতে পারবে।</a:t>
            </a:r>
            <a:endParaRPr lang="en-US" sz="4400" b="1" dirty="0">
              <a:latin typeface="NikoshBAN" pitchFamily="2" charset="0"/>
              <a:cs typeface="NikoshBAN" pitchFamily="2" charset="0"/>
            </a:endParaRPr>
          </a:p>
        </p:txBody>
      </p:sp>
    </p:spTree>
    <p:extLst>
      <p:ext uri="{BB962C8B-B14F-4D97-AF65-F5344CB8AC3E}">
        <p14:creationId xmlns:p14="http://schemas.microsoft.com/office/powerpoint/2010/main" val="20968266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2545" y="1149927"/>
            <a:ext cx="8340436" cy="3231654"/>
          </a:xfrm>
          <a:prstGeom prst="rect">
            <a:avLst/>
          </a:prstGeom>
          <a:noFill/>
        </p:spPr>
        <p:txBody>
          <a:bodyPr wrap="square" rtlCol="0">
            <a:spAutoFit/>
          </a:bodyPr>
          <a:lstStyle/>
          <a:p>
            <a:r>
              <a:rPr lang="bn-BD" sz="4400" b="1" dirty="0" smtClean="0">
                <a:latin typeface="NikoshBAN" panose="02000000000000000000" pitchFamily="2" charset="0"/>
                <a:cs typeface="NikoshBAN" panose="02000000000000000000" pitchFamily="2" charset="0"/>
              </a:rPr>
              <a:t>আল-হাদিস-</a:t>
            </a:r>
          </a:p>
          <a:p>
            <a:r>
              <a:rPr lang="bn-BD" sz="4000" b="1" dirty="0" smtClean="0">
                <a:latin typeface="NikoshBAN" panose="02000000000000000000" pitchFamily="2" charset="0"/>
                <a:cs typeface="NikoshBAN" panose="02000000000000000000" pitchFamily="2" charset="0"/>
              </a:rPr>
              <a:t>হাদিস অর্থ কথা বা বাণী। ইসলামি পরিভাষায় হাদিস বলতে মহানবি হযরত মুহাম্মদ (সঃ) এর বাণী,কর্ম ও মৌনসম্মতিকে বোঝানো হয়।</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অর্থা</a:t>
            </a:r>
            <a:r>
              <a:rPr lang="en-US" sz="4000" b="1" dirty="0" smtClean="0">
                <a:latin typeface="NikoshBAN" panose="02000000000000000000" pitchFamily="2" charset="0"/>
                <a:cs typeface="NikoshBAN" panose="02000000000000000000" pitchFamily="2" charset="0"/>
              </a:rPr>
              <a:t>ৎ </a:t>
            </a:r>
            <a:r>
              <a:rPr lang="en-US" sz="4000" b="1" dirty="0" err="1" smtClean="0">
                <a:latin typeface="NikoshBAN" panose="02000000000000000000" pitchFamily="2" charset="0"/>
                <a:cs typeface="NikoshBAN" panose="02000000000000000000" pitchFamily="2" charset="0"/>
              </a:rPr>
              <a:t>মহানবি</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সঃ</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এর</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কথা,কাজ</a:t>
            </a:r>
            <a:r>
              <a:rPr lang="en-US" sz="4000" b="1" dirty="0" smtClean="0">
                <a:latin typeface="NikoshBAN" panose="02000000000000000000" pitchFamily="2" charset="0"/>
                <a:cs typeface="NikoshBAN" panose="02000000000000000000" pitchFamily="2" charset="0"/>
              </a:rPr>
              <a:t> ও </a:t>
            </a:r>
            <a:r>
              <a:rPr lang="en-US" sz="4000" b="1" dirty="0" err="1" smtClean="0">
                <a:latin typeface="NikoshBAN" panose="02000000000000000000" pitchFamily="2" charset="0"/>
                <a:cs typeface="NikoshBAN" panose="02000000000000000000" pitchFamily="2" charset="0"/>
              </a:rPr>
              <a:t>মৌনসম্মতিকে</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হাদিস</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বলে</a:t>
            </a:r>
            <a:r>
              <a:rPr lang="en-US" sz="4000" b="1" dirty="0" smtClean="0">
                <a:latin typeface="NikoshBAN" panose="02000000000000000000" pitchFamily="2" charset="0"/>
                <a:cs typeface="NikoshBAN" panose="02000000000000000000" pitchFamily="2" charset="0"/>
              </a:rPr>
              <a:t>।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7049308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191" y="822991"/>
            <a:ext cx="3629895" cy="1446550"/>
          </a:xfrm>
          <a:prstGeom prst="rect">
            <a:avLst/>
          </a:prstGeom>
          <a:noFill/>
        </p:spPr>
        <p:txBody>
          <a:bodyPr wrap="square" rtlCol="0">
            <a:spAutoFit/>
          </a:bodyPr>
          <a:lstStyle/>
          <a:p>
            <a:pPr algn="ctr"/>
            <a:r>
              <a:rPr lang="bn-BD" sz="4400" b="1" dirty="0" smtClean="0">
                <a:latin typeface="NikoshBAN" panose="02000000000000000000" pitchFamily="2" charset="0"/>
                <a:cs typeface="NikoshBAN" panose="02000000000000000000" pitchFamily="2" charset="0"/>
              </a:rPr>
              <a:t>হাদিসের প্রকারভেদ</a:t>
            </a:r>
          </a:p>
          <a:p>
            <a:pPr algn="ctr"/>
            <a:r>
              <a:rPr lang="bn-BD" sz="4400" b="1" dirty="0" smtClean="0">
                <a:latin typeface="NikoshBAN" panose="02000000000000000000" pitchFamily="2" charset="0"/>
                <a:cs typeface="NikoshBAN" panose="02000000000000000000" pitchFamily="2" charset="0"/>
              </a:rPr>
              <a:t>হাদিস ৩ প্রকার </a:t>
            </a:r>
            <a:endParaRPr lang="en-US" sz="4400" b="1" dirty="0">
              <a:latin typeface="NikoshBAN" panose="02000000000000000000" pitchFamily="2" charset="0"/>
              <a:cs typeface="NikoshBAN" panose="02000000000000000000" pitchFamily="2" charset="0"/>
            </a:endParaRPr>
          </a:p>
        </p:txBody>
      </p:sp>
      <p:sp>
        <p:nvSpPr>
          <p:cNvPr id="4" name="Bent-Up Arrow 3"/>
          <p:cNvSpPr/>
          <p:nvPr/>
        </p:nvSpPr>
        <p:spPr>
          <a:xfrm rot="10800000">
            <a:off x="1731817" y="2674298"/>
            <a:ext cx="6844139" cy="1288473"/>
          </a:xfrm>
          <a:prstGeom prst="bentUp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8104905" y="2674299"/>
            <a:ext cx="637309" cy="1288474"/>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10800000">
            <a:off x="4921822" y="2103176"/>
            <a:ext cx="512619" cy="567063"/>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4866405" y="3006158"/>
            <a:ext cx="623454" cy="956615"/>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316165" y="3962772"/>
            <a:ext cx="1745673" cy="5673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chemeClr val="tx1"/>
                </a:solidFill>
                <a:latin typeface="NikoshBAN" panose="02000000000000000000" pitchFamily="2" charset="0"/>
                <a:cs typeface="NikoshBAN" panose="02000000000000000000" pitchFamily="2" charset="0"/>
              </a:rPr>
              <a:t>কাওলি</a:t>
            </a:r>
            <a:endParaRPr lang="en-US" sz="4000" b="1" dirty="0">
              <a:solidFill>
                <a:schemeClr val="tx1"/>
              </a:solidFill>
              <a:latin typeface="NikoshBAN" panose="02000000000000000000" pitchFamily="2" charset="0"/>
              <a:cs typeface="NikoshBAN" panose="02000000000000000000" pitchFamily="2" charset="0"/>
            </a:endParaRPr>
          </a:p>
        </p:txBody>
      </p:sp>
      <p:sp>
        <p:nvSpPr>
          <p:cNvPr id="15" name="Rectangle 14"/>
          <p:cNvSpPr/>
          <p:nvPr/>
        </p:nvSpPr>
        <p:spPr>
          <a:xfrm>
            <a:off x="4451631" y="3989457"/>
            <a:ext cx="1737016" cy="567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rgbClr val="7030A0"/>
                </a:solidFill>
                <a:latin typeface="NikoshBAN" panose="02000000000000000000" pitchFamily="2" charset="0"/>
                <a:cs typeface="NikoshBAN" panose="02000000000000000000" pitchFamily="2" charset="0"/>
              </a:rPr>
              <a:t>ফি’লি</a:t>
            </a:r>
            <a:endParaRPr lang="en-US" sz="4000" b="1" dirty="0">
              <a:solidFill>
                <a:srgbClr val="7030A0"/>
              </a:solidFill>
              <a:latin typeface="NikoshBAN" panose="02000000000000000000" pitchFamily="2" charset="0"/>
              <a:cs typeface="NikoshBAN" panose="02000000000000000000" pitchFamily="2" charset="0"/>
            </a:endParaRPr>
          </a:p>
        </p:txBody>
      </p:sp>
      <p:sp>
        <p:nvSpPr>
          <p:cNvPr id="16" name="Rectangle 15"/>
          <p:cNvSpPr/>
          <p:nvPr/>
        </p:nvSpPr>
        <p:spPr>
          <a:xfrm>
            <a:off x="7557653" y="3989457"/>
            <a:ext cx="1731814" cy="567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chemeClr val="tx1"/>
                </a:solidFill>
                <a:latin typeface="NikoshBAN" panose="02000000000000000000" pitchFamily="2" charset="0"/>
                <a:cs typeface="NikoshBAN" panose="02000000000000000000" pitchFamily="2" charset="0"/>
              </a:rPr>
              <a:t>তাকরিরি</a:t>
            </a:r>
            <a:endParaRPr lang="en-US" sz="40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82641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9926" y="1177635"/>
            <a:ext cx="9628910" cy="3970318"/>
          </a:xfrm>
          <a:prstGeom prst="rect">
            <a:avLst/>
          </a:prstGeom>
          <a:noFill/>
        </p:spPr>
        <p:txBody>
          <a:bodyPr wrap="square" rtlCol="0">
            <a:spAutoFit/>
          </a:bodyPr>
          <a:lstStyle/>
          <a:p>
            <a:r>
              <a:rPr lang="bn-BD" sz="4400" b="1" u="sng" dirty="0" smtClean="0">
                <a:latin typeface="NikoshBAN" panose="02000000000000000000" pitchFamily="2" charset="0"/>
                <a:cs typeface="NikoshBAN" panose="02000000000000000000" pitchFamily="2" charset="0"/>
              </a:rPr>
              <a:t>কাওলি হাদিস-</a:t>
            </a:r>
          </a:p>
          <a:p>
            <a:r>
              <a:rPr lang="bn-BD" sz="4000" b="1" dirty="0" smtClean="0">
                <a:latin typeface="NikoshBAN" panose="02000000000000000000" pitchFamily="2" charset="0"/>
                <a:cs typeface="NikoshBAN" panose="02000000000000000000" pitchFamily="2" charset="0"/>
              </a:rPr>
              <a:t>রাসুলুল্লাহ (সঃ) এর বাণীসূচক হাদিসকে কাওলি হাদিস বলে।</a:t>
            </a:r>
          </a:p>
          <a:p>
            <a:endParaRPr lang="bn-BD" sz="4400" b="1" u="sng" dirty="0" smtClean="0">
              <a:latin typeface="NikoshBAN" panose="02000000000000000000" pitchFamily="2" charset="0"/>
              <a:cs typeface="NikoshBAN" panose="02000000000000000000" pitchFamily="2" charset="0"/>
            </a:endParaRPr>
          </a:p>
          <a:p>
            <a:r>
              <a:rPr lang="bn-BD" sz="4400" b="1" u="sng" dirty="0" smtClean="0">
                <a:latin typeface="NikoshBAN" panose="02000000000000000000" pitchFamily="2" charset="0"/>
                <a:cs typeface="NikoshBAN" panose="02000000000000000000" pitchFamily="2" charset="0"/>
              </a:rPr>
              <a:t>ফি’লি হাদিস-</a:t>
            </a:r>
          </a:p>
          <a:p>
            <a:r>
              <a:rPr lang="bn-BD" sz="4000" b="1" dirty="0" smtClean="0">
                <a:latin typeface="NikoshBAN" panose="02000000000000000000" pitchFamily="2" charset="0"/>
                <a:cs typeface="NikoshBAN" panose="02000000000000000000" pitchFamily="2" charset="0"/>
              </a:rPr>
              <a:t>যে হাদিসে মহানবি (সঃ) এর কোনো কাজের বিবরণ স্থান পেয়েছে তাকে ফি’লি হাদিস বলে। </a:t>
            </a:r>
          </a:p>
        </p:txBody>
      </p:sp>
    </p:spTree>
    <p:extLst>
      <p:ext uri="{BB962C8B-B14F-4D97-AF65-F5344CB8AC3E}">
        <p14:creationId xmlns:p14="http://schemas.microsoft.com/office/powerpoint/2010/main" val="3769821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 calcmode="lin" valueType="num">
                                      <p:cBhvr>
                                        <p:cTn id="12"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15"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p:cTn id="24"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6" dur="500" fill="hold"/>
                                        <p:tgtEl>
                                          <p:spTgt spid="2">
                                            <p:txEl>
                                              <p:pRg st="4" end="4"/>
                                            </p:txEl>
                                          </p:spTgt>
                                        </p:tgtEl>
                                        <p:attrNameLst>
                                          <p:attrName>style.rotation</p:attrName>
                                        </p:attrNameLst>
                                      </p:cBhvr>
                                      <p:tavLst>
                                        <p:tav tm="0">
                                          <p:val>
                                            <p:fltVal val="360"/>
                                          </p:val>
                                        </p:tav>
                                        <p:tav tm="100000">
                                          <p:val>
                                            <p:fltVal val="0"/>
                                          </p:val>
                                        </p:tav>
                                      </p:tavLst>
                                    </p:anim>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290</TotalTime>
  <Words>394</Words>
  <Application>Microsoft Office PowerPoint</Application>
  <PresentationFormat>Custom</PresentationFormat>
  <Paragraphs>56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NikoshBAN</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47</cp:revision>
  <dcterms:created xsi:type="dcterms:W3CDTF">2021-06-15T04:30:56Z</dcterms:created>
  <dcterms:modified xsi:type="dcterms:W3CDTF">2021-07-07T11:31:18Z</dcterms:modified>
</cp:coreProperties>
</file>