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bSJvhjowqVRdfYd4By8ZR+Jak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72596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6668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4324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00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4331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6975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2270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2393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2613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736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7634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3371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76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8705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9041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1707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6836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2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292923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57056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32525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260404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685223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967991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676885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264477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710918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1977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375387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803868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824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772380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082632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8247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869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63300" y="-521375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Widescreen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PC</dc:creator>
  <cp:lastModifiedBy>Dell</cp:lastModifiedBy>
  <cp:revision>1</cp:revision>
  <dcterms:created xsi:type="dcterms:W3CDTF">2019-07-20T12:32:47Z</dcterms:created>
  <dcterms:modified xsi:type="dcterms:W3CDTF">2021-08-18T14:36:11Z</dcterms:modified>
</cp:coreProperties>
</file>