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2" r:id="rId8"/>
    <p:sldId id="264" r:id="rId9"/>
    <p:sldId id="261" r:id="rId10"/>
    <p:sldId id="263" r:id="rId11"/>
    <p:sldId id="274" r:id="rId12"/>
    <p:sldId id="265" r:id="rId13"/>
    <p:sldId id="267" r:id="rId14"/>
    <p:sldId id="275" r:id="rId15"/>
    <p:sldId id="266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5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8719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2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1" y="3261207"/>
            <a:ext cx="2570028" cy="12733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4205" y="4859220"/>
            <a:ext cx="653330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objects has also four sides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5817" y="2499260"/>
            <a:ext cx="324036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0235" y="5830225"/>
            <a:ext cx="7041249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two are long and two are short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44" y="662331"/>
            <a:ext cx="1808468" cy="13493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690" y="2662953"/>
            <a:ext cx="1316344" cy="1864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13703" r="8218" b="15435"/>
          <a:stretch/>
        </p:blipFill>
        <p:spPr>
          <a:xfrm>
            <a:off x="1177570" y="868726"/>
            <a:ext cx="199745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99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5" t="28788" r="25165" b="29777"/>
          <a:stretch/>
        </p:blipFill>
        <p:spPr>
          <a:xfrm>
            <a:off x="6529700" y="1851233"/>
            <a:ext cx="834232" cy="8342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459919"/>
            <a:ext cx="5134599" cy="4517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 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417" y="1909587"/>
            <a:ext cx="373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1.What is this?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798756" y="2178980"/>
            <a:ext cx="609600" cy="32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813723" y="4455980"/>
            <a:ext cx="609600" cy="32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798756" y="3448783"/>
            <a:ext cx="609600" cy="32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98756" y="5805288"/>
            <a:ext cx="609600" cy="32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0156" y="1832726"/>
            <a:ext cx="299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marble.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2" y="4273024"/>
            <a:ext cx="1009185" cy="10091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99" y="5400342"/>
            <a:ext cx="834232" cy="11817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28" y="2803600"/>
            <a:ext cx="1429772" cy="1035845"/>
          </a:xfrm>
          <a:prstGeom prst="rect">
            <a:avLst/>
          </a:prstGeom>
        </p:spPr>
      </p:pic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7339" y="3270679"/>
            <a:ext cx="345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.What is this?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8592" y="4403949"/>
            <a:ext cx="355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.What is this?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310" y="5673719"/>
            <a:ext cx="3864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.What is this?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62950" y="5673719"/>
            <a:ext cx="299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door.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62950" y="4488051"/>
            <a:ext cx="299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pazzle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0156" y="3197083"/>
            <a:ext cx="299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cradler.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94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3" grpId="0" animBg="1"/>
      <p:bldP spid="14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2322" y="4381574"/>
            <a:ext cx="1647391" cy="989710"/>
          </a:xfrm>
          <a:prstGeom prst="rect">
            <a:avLst/>
          </a:prstGeom>
          <a:solidFill>
            <a:srgbClr val="804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778744" y="1449340"/>
            <a:ext cx="1721609" cy="164357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143107" y="3891601"/>
            <a:ext cx="2035066" cy="1394099"/>
          </a:xfrm>
          <a:prstGeom prst="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8618" y="1508210"/>
            <a:ext cx="1655018" cy="12342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38128" y="2527065"/>
            <a:ext cx="165814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78230" y="5716678"/>
            <a:ext cx="224790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24845" y="2920439"/>
            <a:ext cx="164938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8128" y="5762016"/>
            <a:ext cx="1988741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1" y="412380"/>
            <a:ext cx="4108817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</a:t>
            </a:r>
            <a:r>
              <a:rPr lang="en-US" sz="36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3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3997437" y="3907963"/>
            <a:ext cx="2138511" cy="1670970"/>
          </a:xfrm>
          <a:prstGeom prst="triangle">
            <a:avLst/>
          </a:prstGeom>
          <a:noFill/>
          <a:ln w="1270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82853" y="4022232"/>
            <a:ext cx="2386983" cy="1647158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60463" y="961246"/>
            <a:ext cx="2109373" cy="1872377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97437" y="948955"/>
            <a:ext cx="1828800" cy="1826592"/>
          </a:xfrm>
          <a:prstGeom prst="rect">
            <a:avLst/>
          </a:prstGeom>
          <a:noFill/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29800" y="224786"/>
            <a:ext cx="208597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580" y="229844"/>
            <a:ext cx="306370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and say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993697-98C4-4872-B035-EFE8B6C5B8C7}"/>
              </a:ext>
            </a:extLst>
          </p:cNvPr>
          <p:cNvSpPr/>
          <p:nvPr/>
        </p:nvSpPr>
        <p:spPr>
          <a:xfrm>
            <a:off x="1852943" y="2775547"/>
            <a:ext cx="136345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E0F9BF-353C-4B19-B4F4-8C5FC91943C2}"/>
              </a:ext>
            </a:extLst>
          </p:cNvPr>
          <p:cNvSpPr/>
          <p:nvPr/>
        </p:nvSpPr>
        <p:spPr>
          <a:xfrm>
            <a:off x="8007207" y="2960369"/>
            <a:ext cx="113582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27496-2760-45A0-A4F0-EC891578A4EB}"/>
              </a:ext>
            </a:extLst>
          </p:cNvPr>
          <p:cNvSpPr/>
          <p:nvPr/>
        </p:nvSpPr>
        <p:spPr>
          <a:xfrm>
            <a:off x="1219200" y="5667246"/>
            <a:ext cx="197319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C47187-6833-4181-AC53-32B9F68EFC69}"/>
              </a:ext>
            </a:extLst>
          </p:cNvPr>
          <p:cNvSpPr/>
          <p:nvPr/>
        </p:nvSpPr>
        <p:spPr>
          <a:xfrm>
            <a:off x="7109076" y="5907274"/>
            <a:ext cx="179626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8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6114" y="486987"/>
            <a:ext cx="3121368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and say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6" y="4069347"/>
            <a:ext cx="1687502" cy="1122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68" y="2870973"/>
            <a:ext cx="1468847" cy="1202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38" y="5269731"/>
            <a:ext cx="1278522" cy="1278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13036" r="5263" b="15536"/>
          <a:stretch/>
        </p:blipFill>
        <p:spPr>
          <a:xfrm>
            <a:off x="5671429" y="1679939"/>
            <a:ext cx="1302099" cy="9574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221" y="186626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1.What shape it is?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547663"/>
            <a:ext cx="374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.What shape it is?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890" y="4297681"/>
            <a:ext cx="352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.What shape it is?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012125"/>
            <a:ext cx="374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.What shape it is?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684375" y="2158652"/>
            <a:ext cx="492982" cy="236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559487" y="5896239"/>
            <a:ext cx="492982" cy="236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637097" y="4578161"/>
            <a:ext cx="492982" cy="236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688618" y="3277454"/>
            <a:ext cx="492982" cy="236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67600" y="1828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look like a square.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0" y="3210524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look like a rectangle.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7600" y="4605321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look like a triangle.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7600" y="5752728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look like a circle.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1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6603" y="1054061"/>
            <a:ext cx="4358519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Say, read and match </a:t>
            </a:r>
            <a:endParaRPr lang="en-US" sz="3200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64995" y="5209857"/>
            <a:ext cx="1289447" cy="126634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4504" y="3989901"/>
            <a:ext cx="1253728" cy="11073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267035" y="1968295"/>
            <a:ext cx="1356616" cy="768871"/>
          </a:xfrm>
          <a:prstGeom prst="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06384" y="2973420"/>
            <a:ext cx="1470422" cy="8316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88199" y="2341531"/>
            <a:ext cx="180022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52624" y="4423185"/>
            <a:ext cx="176355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20075" y="5482047"/>
            <a:ext cx="162865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4024" y="3295280"/>
            <a:ext cx="222075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96742" y="2318675"/>
            <a:ext cx="207978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4362" y="5598963"/>
            <a:ext cx="1905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2407" y="4512440"/>
            <a:ext cx="185180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41074" y="3364662"/>
            <a:ext cx="180865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54744" y="363379"/>
            <a:ext cx="3418454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page-38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9005" y="178714"/>
            <a:ext cx="2656347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724447" y="2903450"/>
            <a:ext cx="1319855" cy="15734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661327" y="2753180"/>
            <a:ext cx="1451297" cy="9887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738077" y="4869566"/>
            <a:ext cx="1212483" cy="9048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713676" y="3810704"/>
            <a:ext cx="1341399" cy="18097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56008" y="2633918"/>
            <a:ext cx="10172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19228" y="3561979"/>
            <a:ext cx="9812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143129" y="4715572"/>
            <a:ext cx="106281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212682" y="5774434"/>
            <a:ext cx="10840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ame 2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0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109" y="204333"/>
            <a:ext cx="2550291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</a:t>
            </a:r>
            <a:r>
              <a:rPr lang="en-US" sz="4000" b="1" dirty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1457432"/>
            <a:ext cx="627863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Answers the questions orally?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6284" y="2675493"/>
            <a:ext cx="65403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shape has three sides?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6003" y="4862888"/>
            <a:ext cx="658079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shape has four sides?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6004" y="3756969"/>
            <a:ext cx="6580798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shape is round?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6003" y="5814275"/>
            <a:ext cx="6590629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shape has straight sides?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0582" y="4893665"/>
            <a:ext cx="198031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02749" y="2711567"/>
            <a:ext cx="2014728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02749" y="3787746"/>
            <a:ext cx="201472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91089" y="5720811"/>
            <a:ext cx="19717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3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9598" y="392759"/>
            <a:ext cx="3392804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500" y="5272825"/>
            <a:ext cx="8229599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a  rectangle and color it.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13019"/>
          <a:stretch/>
        </p:blipFill>
        <p:spPr>
          <a:xfrm>
            <a:off x="3276600" y="1758480"/>
            <a:ext cx="5867400" cy="263705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"/>
          <a:stretch/>
        </p:blipFill>
        <p:spPr>
          <a:xfrm>
            <a:off x="304800" y="342900"/>
            <a:ext cx="1158239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3041899"/>
            <a:ext cx="960120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0186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345" algn="l" defTabSz="10186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691" algn="l" defTabSz="10186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036" algn="l" defTabSz="10186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383" algn="l" defTabSz="10186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727" algn="l" defTabSz="10186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073" algn="l" defTabSz="10186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418" algn="l" defTabSz="10186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4763" algn="l" defTabSz="10186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SHAMPA RANI DAS</a:t>
            </a:r>
          </a:p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SATKORAKANDI GOVT.PRIMARY SCHOOL</a:t>
            </a:r>
          </a:p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BOROLEKHA ,MOULVIBAZAR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38DEF-7141-4528-A7A5-024301CE17E0}"/>
              </a:ext>
            </a:extLst>
          </p:cNvPr>
          <p:cNvSpPr txBox="1"/>
          <p:nvPr/>
        </p:nvSpPr>
        <p:spPr>
          <a:xfrm>
            <a:off x="3352800" y="1021616"/>
            <a:ext cx="51816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Identification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450116"/>
            <a:ext cx="1169501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38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905000" y="2286001"/>
            <a:ext cx="5181600" cy="31085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</a:t>
            </a:r>
          </a:p>
          <a:p>
            <a:pPr algn="ctr"/>
            <a:r>
              <a: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Two</a:t>
            </a:r>
          </a:p>
          <a:p>
            <a:pPr algn="ctr"/>
            <a:r>
              <a: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: Shapes</a:t>
            </a:r>
          </a:p>
          <a:p>
            <a:pPr algn="ctr"/>
            <a:r>
              <a: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Unit:19</a:t>
            </a:r>
          </a:p>
          <a:p>
            <a:pPr algn="ctr"/>
            <a:r>
              <a: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Lesson:1-3</a:t>
            </a:r>
          </a:p>
          <a:p>
            <a:pPr algn="ctr"/>
            <a:r>
              <a: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Page:38</a:t>
            </a:r>
          </a:p>
          <a:p>
            <a:pPr algn="ctr"/>
            <a:r>
              <a: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Duration:40 minutes.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38DEF-7141-4528-A7A5-024301CE17E0}"/>
              </a:ext>
            </a:extLst>
          </p:cNvPr>
          <p:cNvSpPr txBox="1"/>
          <p:nvPr/>
        </p:nvSpPr>
        <p:spPr>
          <a:xfrm>
            <a:off x="3276600" y="673937"/>
            <a:ext cx="5163438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Identification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0"/>
            <a:ext cx="2362200" cy="3070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0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208124"/>
              </p:ext>
            </p:extLst>
          </p:nvPr>
        </p:nvGraphicFramePr>
        <p:xfrm>
          <a:off x="5243384" y="4172212"/>
          <a:ext cx="10509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Packager Shell Object" showAsIcon="1" r:id="rId3" imgW="1051560" imgH="488520" progId="Package">
                  <p:embed/>
                </p:oleObj>
              </mc:Choice>
              <mc:Fallback>
                <p:oleObj name="Packager Shell Object" showAsIcon="1" r:id="rId3" imgW="10515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3384" y="4172212"/>
                        <a:ext cx="105092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669231" y="1921336"/>
            <a:ext cx="459452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have you watched?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4285" y="3040869"/>
            <a:ext cx="323999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Could you guess?</a:t>
            </a:r>
            <a:endParaRPr lang="en-US" sz="32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2453" y="5207732"/>
            <a:ext cx="285089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 , Shapes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0158" y="657174"/>
            <a:ext cx="5448300" cy="60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watch a video clip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B98819-6F94-417B-BDA5-18D14F140804}"/>
              </a:ext>
            </a:extLst>
          </p:cNvPr>
          <p:cNvSpPr/>
          <p:nvPr/>
        </p:nvSpPr>
        <p:spPr>
          <a:xfrm>
            <a:off x="3353330" y="1302705"/>
            <a:ext cx="5304401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 is our ….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42231-7A62-4A6F-A957-D8F558D93D1D}"/>
              </a:ext>
            </a:extLst>
          </p:cNvPr>
          <p:cNvSpPr/>
          <p:nvPr/>
        </p:nvSpPr>
        <p:spPr>
          <a:xfrm>
            <a:off x="4478232" y="5364928"/>
            <a:ext cx="2989069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Shapes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75344" y="2288923"/>
            <a:ext cx="4060372" cy="2690929"/>
            <a:chOff x="2209800" y="2408600"/>
            <a:chExt cx="4064083" cy="25333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B77202-2041-44CE-92CE-9B9DEB078385}"/>
                </a:ext>
              </a:extLst>
            </p:cNvPr>
            <p:cNvGrpSpPr/>
            <p:nvPr/>
          </p:nvGrpSpPr>
          <p:grpSpPr>
            <a:xfrm>
              <a:off x="4276047" y="2408600"/>
              <a:ext cx="1997836" cy="1153330"/>
              <a:chOff x="5005013" y="1929710"/>
              <a:chExt cx="1730830" cy="1295380"/>
            </a:xfrm>
            <a:solidFill>
              <a:schemeClr val="accent6">
                <a:lumMod val="75000"/>
              </a:schemeClr>
            </a:solidFill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0996699-3FCC-48FE-AF81-CEAA01D5A5A9}"/>
                  </a:ext>
                </a:extLst>
              </p:cNvPr>
              <p:cNvGrpSpPr/>
              <p:nvPr/>
            </p:nvGrpSpPr>
            <p:grpSpPr>
              <a:xfrm>
                <a:off x="5005013" y="1929710"/>
                <a:ext cx="1730830" cy="1295380"/>
                <a:chOff x="8472713" y="1785256"/>
                <a:chExt cx="1730830" cy="1295380"/>
              </a:xfrm>
              <a:grpFill/>
            </p:grpSpPr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F11A3D74-3153-4180-9E25-BF7CD90BAE9C}"/>
                    </a:ext>
                  </a:extLst>
                </p:cNvPr>
                <p:cNvSpPr/>
                <p:nvPr/>
              </p:nvSpPr>
              <p:spPr>
                <a:xfrm>
                  <a:off x="8472713" y="1785256"/>
                  <a:ext cx="1730830" cy="124822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2" name="Moon 31">
                  <a:extLst>
                    <a:ext uri="{FF2B5EF4-FFF2-40B4-BE49-F238E27FC236}">
                      <a16:creationId xmlns:a16="http://schemas.microsoft.com/office/drawing/2014/main" id="{6794E00B-F584-4014-A144-16B03DAF61E6}"/>
                    </a:ext>
                  </a:extLst>
                </p:cNvPr>
                <p:cNvSpPr/>
                <p:nvPr/>
              </p:nvSpPr>
              <p:spPr>
                <a:xfrm rot="16502705">
                  <a:off x="9044871" y="2593900"/>
                  <a:ext cx="567072" cy="406400"/>
                </a:xfrm>
                <a:prstGeom prst="moon">
                  <a:avLst>
                    <a:gd name="adj" fmla="val 27054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FF19C6E-DB4F-4B3C-8CFC-18DB97EF6594}"/>
                  </a:ext>
                </a:extLst>
              </p:cNvPr>
              <p:cNvGrpSpPr/>
              <p:nvPr/>
            </p:nvGrpSpPr>
            <p:grpSpPr>
              <a:xfrm>
                <a:off x="5425496" y="2374199"/>
                <a:ext cx="889863" cy="406400"/>
                <a:chOff x="8858205" y="2271317"/>
                <a:chExt cx="889863" cy="406400"/>
              </a:xfrm>
              <a:grpFill/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142D848-99A9-4457-9332-F4AB4D5087F4}"/>
                    </a:ext>
                  </a:extLst>
                </p:cNvPr>
                <p:cNvSpPr/>
                <p:nvPr/>
              </p:nvSpPr>
              <p:spPr>
                <a:xfrm>
                  <a:off x="8858205" y="2271317"/>
                  <a:ext cx="373743" cy="4064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EEB7B667-B32E-40D6-90D3-92DD9911A93F}"/>
                    </a:ext>
                  </a:extLst>
                </p:cNvPr>
                <p:cNvSpPr/>
                <p:nvPr/>
              </p:nvSpPr>
              <p:spPr>
                <a:xfrm>
                  <a:off x="9374325" y="2271317"/>
                  <a:ext cx="373743" cy="4064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37F376F-5BE4-4768-AD5D-2F0185AA18CF}"/>
                    </a:ext>
                  </a:extLst>
                </p:cNvPr>
                <p:cNvSpPr/>
                <p:nvPr/>
              </p:nvSpPr>
              <p:spPr>
                <a:xfrm>
                  <a:off x="9472037" y="2392573"/>
                  <a:ext cx="203617" cy="177149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3EFF38A-5597-4D21-8DF8-EF99C9CD495F}"/>
                    </a:ext>
                  </a:extLst>
                </p:cNvPr>
                <p:cNvSpPr/>
                <p:nvPr/>
              </p:nvSpPr>
              <p:spPr>
                <a:xfrm>
                  <a:off x="8907726" y="2392573"/>
                  <a:ext cx="203617" cy="177149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5C5E8A-C1AE-4759-870A-1123D9BCA914}"/>
                </a:ext>
              </a:extLst>
            </p:cNvPr>
            <p:cNvGrpSpPr/>
            <p:nvPr/>
          </p:nvGrpSpPr>
          <p:grpSpPr>
            <a:xfrm>
              <a:off x="2209800" y="2422754"/>
              <a:ext cx="1625072" cy="1111349"/>
              <a:chOff x="6999515" y="1785257"/>
              <a:chExt cx="1407885" cy="1248229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EFE79CB-3D99-4D2D-9F91-978F79EABEDC}"/>
                  </a:ext>
                </a:extLst>
              </p:cNvPr>
              <p:cNvSpPr/>
              <p:nvPr/>
            </p:nvSpPr>
            <p:spPr>
              <a:xfrm>
                <a:off x="6999515" y="1785257"/>
                <a:ext cx="1407885" cy="124822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19" name="Moon 18">
                <a:extLst>
                  <a:ext uri="{FF2B5EF4-FFF2-40B4-BE49-F238E27FC236}">
                    <a16:creationId xmlns:a16="http://schemas.microsoft.com/office/drawing/2014/main" id="{AEF78DF7-9713-419C-950E-1AC218D142A9}"/>
                  </a:ext>
                </a:extLst>
              </p:cNvPr>
              <p:cNvSpPr/>
              <p:nvPr/>
            </p:nvSpPr>
            <p:spPr>
              <a:xfrm rot="16354760">
                <a:off x="7414535" y="2482364"/>
                <a:ext cx="567072" cy="406400"/>
              </a:xfrm>
              <a:prstGeom prst="moon">
                <a:avLst>
                  <a:gd name="adj" fmla="val 22855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9912BE3-63F5-48F8-B2F1-588C66F6F05D}"/>
                  </a:ext>
                </a:extLst>
              </p:cNvPr>
              <p:cNvGrpSpPr/>
              <p:nvPr/>
            </p:nvGrpSpPr>
            <p:grpSpPr>
              <a:xfrm>
                <a:off x="7173685" y="2002970"/>
                <a:ext cx="1064587" cy="414080"/>
                <a:chOff x="7173685" y="2002970"/>
                <a:chExt cx="1064587" cy="414080"/>
              </a:xfrm>
              <a:grpFill/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B271C52-5071-4F28-9035-811B7851C505}"/>
                    </a:ext>
                  </a:extLst>
                </p:cNvPr>
                <p:cNvSpPr/>
                <p:nvPr/>
              </p:nvSpPr>
              <p:spPr>
                <a:xfrm>
                  <a:off x="7173685" y="2002970"/>
                  <a:ext cx="373743" cy="4064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EC9CCD0-DCFB-4D41-9CCF-EC310DF6977E}"/>
                    </a:ext>
                  </a:extLst>
                </p:cNvPr>
                <p:cNvSpPr/>
                <p:nvPr/>
              </p:nvSpPr>
              <p:spPr>
                <a:xfrm>
                  <a:off x="7864529" y="2010650"/>
                  <a:ext cx="373743" cy="4064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544C9C8-6C89-4A86-A4FD-C80E284A2D4B}"/>
                    </a:ext>
                  </a:extLst>
                </p:cNvPr>
                <p:cNvSpPr/>
                <p:nvPr/>
              </p:nvSpPr>
              <p:spPr>
                <a:xfrm>
                  <a:off x="7274659" y="2079397"/>
                  <a:ext cx="203617" cy="177149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633B242-390B-49D6-AF24-CD1CB8BF467E}"/>
                    </a:ext>
                  </a:extLst>
                </p:cNvPr>
                <p:cNvSpPr/>
                <p:nvPr/>
              </p:nvSpPr>
              <p:spPr>
                <a:xfrm>
                  <a:off x="7972266" y="2125275"/>
                  <a:ext cx="203617" cy="177149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03935A-D59C-4951-86EF-702F9F96E0AA}"/>
                </a:ext>
              </a:extLst>
            </p:cNvPr>
            <p:cNvGrpSpPr/>
            <p:nvPr/>
          </p:nvGrpSpPr>
          <p:grpSpPr>
            <a:xfrm>
              <a:off x="3261789" y="3667767"/>
              <a:ext cx="1625073" cy="1274200"/>
              <a:chOff x="7703457" y="3033485"/>
              <a:chExt cx="1407886" cy="1431137"/>
            </a:xfrm>
            <a:solidFill>
              <a:srgbClr val="92D050"/>
            </a:solidFill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7484D91-9CBA-4D1F-BFD1-BC497513A239}"/>
                  </a:ext>
                </a:extLst>
              </p:cNvPr>
              <p:cNvSpPr/>
              <p:nvPr/>
            </p:nvSpPr>
            <p:spPr>
              <a:xfrm>
                <a:off x="7703457" y="3033485"/>
                <a:ext cx="1407886" cy="14311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Moon 11">
                <a:extLst>
                  <a:ext uri="{FF2B5EF4-FFF2-40B4-BE49-F238E27FC236}">
                    <a16:creationId xmlns:a16="http://schemas.microsoft.com/office/drawing/2014/main" id="{02D6753F-D412-4403-A1CF-7A205303418E}"/>
                  </a:ext>
                </a:extLst>
              </p:cNvPr>
              <p:cNvSpPr/>
              <p:nvPr/>
            </p:nvSpPr>
            <p:spPr>
              <a:xfrm rot="16200000">
                <a:off x="8189177" y="3786014"/>
                <a:ext cx="567072" cy="710691"/>
              </a:xfrm>
              <a:prstGeom prst="moon">
                <a:avLst>
                  <a:gd name="adj" fmla="val 2696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33B63B-3AF3-44FA-93B0-B3E234D9086D}"/>
                  </a:ext>
                </a:extLst>
              </p:cNvPr>
              <p:cNvGrpSpPr/>
              <p:nvPr/>
            </p:nvGrpSpPr>
            <p:grpSpPr>
              <a:xfrm>
                <a:off x="7967286" y="3451422"/>
                <a:ext cx="989842" cy="431717"/>
                <a:chOff x="7967286" y="3451422"/>
                <a:chExt cx="989842" cy="431717"/>
              </a:xfrm>
              <a:grpFill/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C382C3E-94C2-448B-A50B-1144B06D9CCF}"/>
                    </a:ext>
                  </a:extLst>
                </p:cNvPr>
                <p:cNvSpPr/>
                <p:nvPr/>
              </p:nvSpPr>
              <p:spPr>
                <a:xfrm>
                  <a:off x="7967286" y="3476739"/>
                  <a:ext cx="373743" cy="4064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95E0BCAE-FDEF-45E6-B0F6-2B665CE89559}"/>
                    </a:ext>
                  </a:extLst>
                </p:cNvPr>
                <p:cNvSpPr/>
                <p:nvPr/>
              </p:nvSpPr>
              <p:spPr>
                <a:xfrm>
                  <a:off x="8583385" y="3451422"/>
                  <a:ext cx="373743" cy="4064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F2A3FA1A-49BF-4528-9098-8059CBD6D602}"/>
                    </a:ext>
                  </a:extLst>
                </p:cNvPr>
                <p:cNvSpPr/>
                <p:nvPr/>
              </p:nvSpPr>
              <p:spPr>
                <a:xfrm>
                  <a:off x="8113486" y="3599544"/>
                  <a:ext cx="190765" cy="195022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975DB98-C0B2-4AF4-A07C-8D1FDE0852CC}"/>
                    </a:ext>
                  </a:extLst>
                </p:cNvPr>
                <p:cNvSpPr/>
                <p:nvPr/>
              </p:nvSpPr>
              <p:spPr>
                <a:xfrm>
                  <a:off x="8654588" y="3566047"/>
                  <a:ext cx="203617" cy="177149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AF30352-2F19-4364-9A55-A9B70661B998}"/>
              </a:ext>
            </a:extLst>
          </p:cNvPr>
          <p:cNvSpPr/>
          <p:nvPr/>
        </p:nvSpPr>
        <p:spPr>
          <a:xfrm>
            <a:off x="3620199" y="337712"/>
            <a:ext cx="470513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Lessons declarations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38400" y="609600"/>
            <a:ext cx="7874408" cy="5165396"/>
            <a:chOff x="659991" y="469748"/>
            <a:chExt cx="7874408" cy="5165396"/>
          </a:xfrm>
        </p:grpSpPr>
        <p:sp>
          <p:nvSpPr>
            <p:cNvPr id="5" name="TextBox 3"/>
            <p:cNvSpPr txBox="1"/>
            <p:nvPr/>
          </p:nvSpPr>
          <p:spPr>
            <a:xfrm>
              <a:off x="659991" y="2209738"/>
              <a:ext cx="7747818" cy="830997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convex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1.1.1. become familiar with English sounds by listening to common English words.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7141" y="3702872"/>
              <a:ext cx="7772399" cy="830997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convex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1.1.2. say simple words and phrases with proper sounds and stress.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281" y="5173479"/>
              <a:ext cx="7862118" cy="461665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convex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1.4.1. read words and phrases with the help of visual clues .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76300" y="469748"/>
              <a:ext cx="7315200" cy="1200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the end of the lesson learners will be able to …….</a:t>
              </a:r>
            </a:p>
          </p:txBody>
        </p:sp>
      </p:grp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6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16560" y="5616913"/>
            <a:ext cx="7334118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objects has four sides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33658"/>
            <a:ext cx="1666869" cy="1666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45" y="545161"/>
            <a:ext cx="2081667" cy="2081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78" y="3439079"/>
            <a:ext cx="16002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5153" r="18409" b="3030"/>
          <a:stretch/>
        </p:blipFill>
        <p:spPr>
          <a:xfrm>
            <a:off x="1480667" y="564826"/>
            <a:ext cx="1952016" cy="15759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33980" y="2413337"/>
            <a:ext cx="289927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0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990600"/>
            <a:ext cx="2286000" cy="1472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00844"/>
            <a:ext cx="2107618" cy="18045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82254" y="5564213"/>
            <a:ext cx="5390874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objects are round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64" y="3486334"/>
            <a:ext cx="1525836" cy="15392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10200" y="1688193"/>
            <a:ext cx="2650509" cy="2487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5" t="28788" r="25165" b="29777"/>
          <a:stretch/>
        </p:blipFill>
        <p:spPr>
          <a:xfrm>
            <a:off x="2425409" y="797727"/>
            <a:ext cx="1524000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9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7327" y="486987"/>
            <a:ext cx="4818948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Lets see some objects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47" y="1435429"/>
            <a:ext cx="2449753" cy="168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64946" y="3153430"/>
            <a:ext cx="2799988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9105" y="5763407"/>
            <a:ext cx="789167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objects has three sides.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4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80" y="3748544"/>
            <a:ext cx="2510693" cy="1515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194873"/>
            <a:ext cx="2213110" cy="1958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43" y="363454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45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316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156</cp:revision>
  <dcterms:created xsi:type="dcterms:W3CDTF">2006-08-16T00:00:00Z</dcterms:created>
  <dcterms:modified xsi:type="dcterms:W3CDTF">2021-08-18T16:49:58Z</dcterms:modified>
</cp:coreProperties>
</file>