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C3E5-76BC-41BF-86C8-6B9555D49FCD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13E0-ED23-4FA8-B840-990F9E0B2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9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1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1" y="633046"/>
            <a:ext cx="7881257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 শুভেচ্ছা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859" y="2407359"/>
            <a:ext cx="1255541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92847"/>
            <a:ext cx="1276643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6" name="Rectangle 5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93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34362" y="381493"/>
            <a:ext cx="5104638" cy="95464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5" y="1676400"/>
            <a:ext cx="4077842" cy="3265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828800" y="5415024"/>
            <a:ext cx="560614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সাউন্ড কার্ড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6" name="Rectangle 5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664029" y="1891998"/>
            <a:ext cx="3303670" cy="3454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2" y="5392061"/>
            <a:ext cx="8347552" cy="12217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4" y="2032001"/>
            <a:ext cx="2988170" cy="228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5243243" y="1861518"/>
            <a:ext cx="3019015" cy="345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22" y="1919574"/>
            <a:ext cx="1716792" cy="2433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8514" y="335869"/>
            <a:ext cx="342164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0628" y="3898534"/>
            <a:ext cx="2163686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5628" y="3804399"/>
            <a:ext cx="4572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6" name="Rectangle 15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10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4703143" y="1714120"/>
            <a:ext cx="3936787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9696" y="5461388"/>
            <a:ext cx="228405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714120"/>
            <a:ext cx="3936788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34144" y="312497"/>
            <a:ext cx="6803571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44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4400" b="1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1966" y="5483160"/>
            <a:ext cx="228405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1" name="Rectangle 10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1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23" y="5724107"/>
            <a:ext cx="84332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97" y="1295400"/>
            <a:ext cx="4478482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15616" y="316174"/>
            <a:ext cx="3332784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9" name="Rectangle 8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16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3" name="Rectangle 2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ular Callout 4"/>
          <p:cNvSpPr/>
          <p:nvPr/>
        </p:nvSpPr>
        <p:spPr>
          <a:xfrm>
            <a:off x="2134362" y="381493"/>
            <a:ext cx="5104638" cy="95464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276600" cy="2797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28800" y="5105400"/>
            <a:ext cx="5791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সাউন্ড কার্ড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8200" y="381000"/>
            <a:ext cx="74850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537208" y="1661834"/>
            <a:ext cx="3730668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880880" y="2110339"/>
            <a:ext cx="3152633" cy="360263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4805979" y="1661834"/>
            <a:ext cx="3776350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145765" y="1751680"/>
            <a:ext cx="3258007" cy="3844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8" name="Rectangle 17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467380"/>
            <a:ext cx="4800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914" y="304800"/>
            <a:ext cx="7935686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2585687" y="1371600"/>
            <a:ext cx="4050143" cy="357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189550" y="337400"/>
            <a:ext cx="305885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440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116" y="5105400"/>
            <a:ext cx="8380209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en-US" sz="28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28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একটি গুরুত্বপূর্ণ</a:t>
            </a:r>
          </a:p>
          <a:p>
            <a:pPr algn="ctr"/>
            <a:r>
              <a:rPr lang="bn-BD" sz="28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280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2" name="Rectangle 11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8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71800" y="373559"/>
            <a:ext cx="3257550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144" y="5137840"/>
            <a:ext cx="7837717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গুরুত্বপূর্ণ ডিভাইস স্বপক্ষে- তোমার যুক্তি দেখাও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1930400"/>
            <a:ext cx="3490473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1930401"/>
            <a:ext cx="3385457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1" name="Rectangle 10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58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05724" y="2257679"/>
            <a:ext cx="245745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2119" y="1495678"/>
            <a:ext cx="6351539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119" y="2257679"/>
            <a:ext cx="254791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683288" y="3059148"/>
            <a:ext cx="254669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5724" y="3059148"/>
            <a:ext cx="245745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2576874" y="381000"/>
            <a:ext cx="2206070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683288" y="4924679"/>
            <a:ext cx="254674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2119" y="4086478"/>
            <a:ext cx="6351539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3289" y="5686679"/>
            <a:ext cx="254674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2762" y="5686679"/>
            <a:ext cx="25146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8574" y="4924679"/>
            <a:ext cx="25146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nt-Up Arrow 1"/>
          <p:cNvSpPr/>
          <p:nvPr/>
        </p:nvSpPr>
        <p:spPr>
          <a:xfrm rot="3255451">
            <a:off x="1839987" y="3021153"/>
            <a:ext cx="390766" cy="60330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 rot="3255451">
            <a:off x="1787347" y="4799541"/>
            <a:ext cx="503558" cy="62144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33" name="Rectangle 32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73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1069" y="1893402"/>
            <a:ext cx="234314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490" y="1231101"/>
            <a:ext cx="5883728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0558" y="1896909"/>
            <a:ext cx="245455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51739" y="2541487"/>
            <a:ext cx="245337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068" y="2559196"/>
            <a:ext cx="232756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926734" y="372822"/>
            <a:ext cx="2206070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50490" y="5329528"/>
            <a:ext cx="245462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036" y="3234342"/>
            <a:ext cx="5902182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2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256" y="5985753"/>
            <a:ext cx="245285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184" y="5976879"/>
            <a:ext cx="234314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183" y="5313259"/>
            <a:ext cx="234314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3204" y="3970523"/>
            <a:ext cx="172906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6569" y="3959803"/>
            <a:ext cx="182879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9669" y="3969547"/>
            <a:ext cx="208971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2256" y="4612944"/>
            <a:ext cx="5866378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nt-Up Arrow 22"/>
          <p:cNvSpPr/>
          <p:nvPr/>
        </p:nvSpPr>
        <p:spPr>
          <a:xfrm rot="3255451">
            <a:off x="1612986" y="2533474"/>
            <a:ext cx="503558" cy="48779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3255451">
            <a:off x="1656677" y="5314379"/>
            <a:ext cx="503558" cy="53639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26" name="Rectangle 25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4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85646" y="1446661"/>
            <a:ext cx="235425" cy="4626591"/>
            <a:chOff x="5798948" y="1583139"/>
            <a:chExt cx="268361" cy="326181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/>
        </p:nvSpPr>
        <p:spPr>
          <a:xfrm>
            <a:off x="4973350" y="1447114"/>
            <a:ext cx="351435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ও পৃষ্ঠাঃ (৫৭-৫৮)  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72044" y="228600"/>
            <a:ext cx="2518342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684224" y="1484297"/>
            <a:ext cx="3682218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তাড়াশ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Email</a:t>
            </a:r>
            <a:r>
              <a:rPr lang="en-US" sz="2400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197610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2829"/>
          <a:stretch/>
        </p:blipFill>
        <p:spPr>
          <a:xfrm>
            <a:off x="5715000" y="1371600"/>
            <a:ext cx="182109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7" name="Rectangle 16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2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800350" y="228600"/>
            <a:ext cx="3829050" cy="2112331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852474" y="2272353"/>
            <a:ext cx="4234125" cy="3698003"/>
            <a:chOff x="1534703" y="1752600"/>
            <a:chExt cx="5399498" cy="4527264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1246377">
              <a:off x="2042253" y="1752600"/>
              <a:ext cx="4891948" cy="364571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608631">
              <a:off x="387320" y="3124565"/>
              <a:ext cx="4302682" cy="200791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গ্রাফিক্স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কার্ড-এর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 বাড়ি থেকে লিখে  আনবে ।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0" name="Rectangle 9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48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2 L 0.40117 0.017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1617" y="787790"/>
            <a:ext cx="7206175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2349305"/>
            <a:ext cx="1255541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57" y="2322009"/>
            <a:ext cx="1276643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1" name="Rectangle 10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530912" y="1743891"/>
            <a:ext cx="3866918" cy="355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5072743" y="1721342"/>
            <a:ext cx="3527303" cy="359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342822"/>
            <a:ext cx="819694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000" b="1" spc="-15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0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দেখে তোমরা কী বুঝতে পারছো ?</a:t>
            </a:r>
            <a:r>
              <a:rPr lang="en-US" sz="40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59092" y="2452915"/>
            <a:ext cx="1880795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5280" y="2387600"/>
            <a:ext cx="1880795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6" name="Rectangle 15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0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2416630" y="2061030"/>
            <a:ext cx="4408714" cy="37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42478" y="406495"/>
            <a:ext cx="7342997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spc="50" dirty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b="1" spc="50" dirty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400" b="1" spc="50" dirty="0">
              <a:ln w="1143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8" name="Rectangle 7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6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392869"/>
            <a:ext cx="403632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spc="-15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516" y="1905000"/>
            <a:ext cx="8066315" cy="32297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গুলোর নাম বলতে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 বর্ণনা 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1" name="Rectangle 10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464356"/>
            <a:ext cx="181261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8" y="4287226"/>
            <a:ext cx="2102716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59" y="4232634"/>
            <a:ext cx="2039695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424547" y="457200"/>
            <a:ext cx="827135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ডিভাইসগুলো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9288" y="3421906"/>
            <a:ext cx="219891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334755"/>
            <a:ext cx="2353992" cy="21161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6230859" y="1354415"/>
            <a:ext cx="2292656" cy="2052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65" y="1349830"/>
            <a:ext cx="2101148" cy="21353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3559878" y="4247148"/>
            <a:ext cx="2035835" cy="21603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9" name="Oval 28"/>
          <p:cNvSpPr/>
          <p:nvPr/>
        </p:nvSpPr>
        <p:spPr>
          <a:xfrm>
            <a:off x="818863" y="1349830"/>
            <a:ext cx="1880795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52223" y="1342576"/>
            <a:ext cx="1880795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9" name="Rectangle 18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5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056" y="292568"/>
            <a:ext cx="339548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2" y="1640119"/>
            <a:ext cx="5083629" cy="378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381001" y="5655601"/>
            <a:ext cx="836932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ইনপুট ও আউটপুট উভয় ডিভাইস হিসেবে কাজ করে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9" name="Rectangle 8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9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155372" y="704193"/>
            <a:ext cx="4901885" cy="39621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1844995" y="4130995"/>
            <a:ext cx="3013200" cy="241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4"/>
          </p:cNvCxnSpPr>
          <p:nvPr/>
        </p:nvCxnSpPr>
        <p:spPr>
          <a:xfrm rot="5400000" flipH="1" flipV="1">
            <a:off x="2385146" y="4203214"/>
            <a:ext cx="2860440" cy="1073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12915" y="2018942"/>
            <a:ext cx="3429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49283" y="2211583"/>
            <a:ext cx="3429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573" y="5575771"/>
            <a:ext cx="6966857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র্ডে ইনপুট ও আউটপুট কানেক্টর থাকে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14" name="Rectangle 13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1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43" y="972217"/>
            <a:ext cx="3694185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20" y="1013165"/>
            <a:ext cx="3578636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5536" y="5054413"/>
            <a:ext cx="853921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09182"/>
            <a:ext cx="8610600" cy="6596418"/>
            <a:chOff x="228600" y="109182"/>
            <a:chExt cx="8610600" cy="6596418"/>
          </a:xfrm>
        </p:grpSpPr>
        <p:sp>
          <p:nvSpPr>
            <p:cNvPr id="9" name="Rectangle 8"/>
            <p:cNvSpPr/>
            <p:nvPr/>
          </p:nvSpPr>
          <p:spPr>
            <a:xfrm>
              <a:off x="304154" y="183940"/>
              <a:ext cx="8464007" cy="644546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109182"/>
              <a:ext cx="8610600" cy="6596418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2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427</Words>
  <Application>Microsoft Office PowerPoint</Application>
  <PresentationFormat>On-screen Show (4:3)</PresentationFormat>
  <Paragraphs>102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BANBEIS</dc:creator>
  <cp:lastModifiedBy>Windows User</cp:lastModifiedBy>
  <cp:revision>104</cp:revision>
  <dcterms:created xsi:type="dcterms:W3CDTF">2006-08-16T00:00:00Z</dcterms:created>
  <dcterms:modified xsi:type="dcterms:W3CDTF">2021-08-18T05:42:37Z</dcterms:modified>
</cp:coreProperties>
</file>