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82" r:id="rId3"/>
    <p:sldId id="295" r:id="rId4"/>
    <p:sldId id="294" r:id="rId5"/>
    <p:sldId id="321" r:id="rId6"/>
    <p:sldId id="285" r:id="rId7"/>
    <p:sldId id="296" r:id="rId8"/>
    <p:sldId id="297" r:id="rId9"/>
    <p:sldId id="305" r:id="rId10"/>
    <p:sldId id="316" r:id="rId11"/>
    <p:sldId id="288" r:id="rId12"/>
    <p:sldId id="322" r:id="rId13"/>
    <p:sldId id="324" r:id="rId14"/>
    <p:sldId id="323" r:id="rId15"/>
    <p:sldId id="327" r:id="rId16"/>
    <p:sldId id="329" r:id="rId17"/>
    <p:sldId id="310" r:id="rId18"/>
    <p:sldId id="313" r:id="rId19"/>
    <p:sldId id="314" r:id="rId20"/>
    <p:sldId id="312" r:id="rId21"/>
    <p:sldId id="315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yR2dbR74zcTRu9S77aZMw==" hashData="EqF2XpUGfA+3dhHiXpZfPErlS6X7FZ9QKFlbIFgIdmD7H4zSuytC3SNxgeSyePwrnYl0jhc9zRzl1SaYtsG1H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FFFF"/>
    <a:srgbClr val="9933FF"/>
    <a:srgbClr val="FFCCFF"/>
    <a:srgbClr val="EBFFF5"/>
    <a:srgbClr val="33FF99"/>
    <a:srgbClr val="CCFF99"/>
    <a:srgbClr val="CDFFE6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21B2F-E8F6-4B24-BA24-229016A6140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F7F4E-713B-4463-A53C-4D45D8691725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উপাত্ত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1D38C-3FB3-4665-A7E8-5646615BA49D}" type="parTrans" cxnId="{E7C38143-E0FA-4417-B4A1-0878A6B4D8E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A8B0B8-F466-4DA5-ADC7-D0F34D813FAE}" type="sibTrans" cxnId="{E7C38143-E0FA-4417-B4A1-0878A6B4D8E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93B3E9-F352-4CDC-A4E8-19C250233AD6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অঙ্কন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2C30DE-EDF9-4EAF-93E9-84079FC6EE05}" type="parTrans" cxnId="{38124EC4-D304-4C32-9681-A1D572F7C032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5635D-6BD8-445E-9CE4-8B7527C6CC5E}" type="sibTrans" cxnId="{38124EC4-D304-4C32-9681-A1D572F7C032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3E0C4A-809B-47A1-A0EC-CB44EBC98BF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সম্পাদ্য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B7AD00-E5E2-4C5E-B780-6642FB0746D0}" type="parTrans" cxnId="{1AC8EC1D-57A3-4442-BA34-7AF04544C635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1723F-BBCA-45C9-A0A5-3147DED55996}" type="sibTrans" cxnId="{1AC8EC1D-57A3-4442-BA34-7AF04544C635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9E8BFA-1E87-4B52-B2E4-D840FFC31D4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প্রমাণ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A540D-585E-4D54-970E-1BD0ED2244B4}" type="parTrans" cxnId="{96CCB7F1-B0A4-4EE7-AF1A-03CBD95D0BE4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857BCF-3D48-4108-874D-4A55640C0598}" type="sibTrans" cxnId="{96CCB7F1-B0A4-4EE7-AF1A-03CBD95D0BE4}">
      <dgm:prSet/>
      <dgm:spPr/>
      <dgm:t>
        <a:bodyPr/>
        <a:lstStyle/>
        <a:p>
          <a:endParaRPr lang="en-US" b="1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5F47A5-E1F5-47EA-9258-5F2260717C43}" type="pres">
      <dgm:prSet presAssocID="{2C821B2F-E8F6-4B24-BA24-229016A6140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45A5C-B789-4BAA-9CC2-C254AC2EC208}" type="pres">
      <dgm:prSet presAssocID="{2C821B2F-E8F6-4B24-BA24-229016A6140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EB434-8751-4E32-91CC-DB1312ABE6D0}" type="pres">
      <dgm:prSet presAssocID="{2C821B2F-E8F6-4B24-BA24-229016A6140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DA924-D298-4D5E-BBF0-8FA6C7194D26}" type="pres">
      <dgm:prSet presAssocID="{2C821B2F-E8F6-4B24-BA24-229016A6140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0D31D-349F-42A3-98AF-EC9DEC15D50E}" type="pres">
      <dgm:prSet presAssocID="{2C821B2F-E8F6-4B24-BA24-229016A61405}" presName="triangle4" presStyleLbl="node1" presStyleIdx="3" presStyleCnt="4" custLinFactNeighborX="1421" custLinFactNeighborY="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CB7F1-B0A4-4EE7-AF1A-03CBD95D0BE4}" srcId="{2C821B2F-E8F6-4B24-BA24-229016A61405}" destId="{BB9E8BFA-1E87-4B52-B2E4-D840FFC31D41}" srcOrd="3" destOrd="0" parTransId="{355A540D-585E-4D54-970E-1BD0ED2244B4}" sibTransId="{FE857BCF-3D48-4108-874D-4A55640C0598}"/>
    <dgm:cxn modelId="{523A6D0B-9D36-4D4D-A86C-2D909E441FF1}" type="presOf" srcId="{2C821B2F-E8F6-4B24-BA24-229016A61405}" destId="{FC5F47A5-E1F5-47EA-9258-5F2260717C43}" srcOrd="0" destOrd="0" presId="urn:microsoft.com/office/officeart/2005/8/layout/pyramid4"/>
    <dgm:cxn modelId="{5BBF751F-6B2B-4DCA-B095-086415F640D2}" type="presOf" srcId="{2A0F7F4E-713B-4463-A53C-4D45D8691725}" destId="{A9245A5C-B789-4BAA-9CC2-C254AC2EC208}" srcOrd="0" destOrd="0" presId="urn:microsoft.com/office/officeart/2005/8/layout/pyramid4"/>
    <dgm:cxn modelId="{A729D204-E7A2-43FF-9689-3D8F7CA30481}" type="presOf" srcId="{0B93B3E9-F352-4CDC-A4E8-19C250233AD6}" destId="{613EB434-8751-4E32-91CC-DB1312ABE6D0}" srcOrd="0" destOrd="0" presId="urn:microsoft.com/office/officeart/2005/8/layout/pyramid4"/>
    <dgm:cxn modelId="{38124EC4-D304-4C32-9681-A1D572F7C032}" srcId="{2C821B2F-E8F6-4B24-BA24-229016A61405}" destId="{0B93B3E9-F352-4CDC-A4E8-19C250233AD6}" srcOrd="1" destOrd="0" parTransId="{872C30DE-EDF9-4EAF-93E9-84079FC6EE05}" sibTransId="{5885635D-6BD8-445E-9CE4-8B7527C6CC5E}"/>
    <dgm:cxn modelId="{E7C38143-E0FA-4417-B4A1-0878A6B4D8E0}" srcId="{2C821B2F-E8F6-4B24-BA24-229016A61405}" destId="{2A0F7F4E-713B-4463-A53C-4D45D8691725}" srcOrd="0" destOrd="0" parTransId="{7021D38C-3FB3-4665-A7E8-5646615BA49D}" sibTransId="{7FA8B0B8-F466-4DA5-ADC7-D0F34D813FAE}"/>
    <dgm:cxn modelId="{7D7F6477-2977-49DB-B6C2-E9F9C90B66F4}" type="presOf" srcId="{BB9E8BFA-1E87-4B52-B2E4-D840FFC31D41}" destId="{AC50D31D-349F-42A3-98AF-EC9DEC15D50E}" srcOrd="0" destOrd="0" presId="urn:microsoft.com/office/officeart/2005/8/layout/pyramid4"/>
    <dgm:cxn modelId="{1AC8EC1D-57A3-4442-BA34-7AF04544C635}" srcId="{2C821B2F-E8F6-4B24-BA24-229016A61405}" destId="{BE3E0C4A-809B-47A1-A0EC-CB44EBC98BFD}" srcOrd="2" destOrd="0" parTransId="{02B7AD00-E5E2-4C5E-B780-6642FB0746D0}" sibTransId="{7DE1723F-BBCA-45C9-A0A5-3147DED55996}"/>
    <dgm:cxn modelId="{D0DC3D03-9DE3-476D-81B4-9487571C4D1E}" type="presOf" srcId="{BE3E0C4A-809B-47A1-A0EC-CB44EBC98BFD}" destId="{134DA924-D298-4D5E-BBF0-8FA6C7194D26}" srcOrd="0" destOrd="0" presId="urn:microsoft.com/office/officeart/2005/8/layout/pyramid4"/>
    <dgm:cxn modelId="{278FB641-D823-425B-89E3-DE018F180659}" type="presParOf" srcId="{FC5F47A5-E1F5-47EA-9258-5F2260717C43}" destId="{A9245A5C-B789-4BAA-9CC2-C254AC2EC208}" srcOrd="0" destOrd="0" presId="urn:microsoft.com/office/officeart/2005/8/layout/pyramid4"/>
    <dgm:cxn modelId="{5DDCF993-4F3B-44B2-B205-3BD93DE86D7E}" type="presParOf" srcId="{FC5F47A5-E1F5-47EA-9258-5F2260717C43}" destId="{613EB434-8751-4E32-91CC-DB1312ABE6D0}" srcOrd="1" destOrd="0" presId="urn:microsoft.com/office/officeart/2005/8/layout/pyramid4"/>
    <dgm:cxn modelId="{7A0075DC-96C6-4CDF-BA1D-0443DCF2971F}" type="presParOf" srcId="{FC5F47A5-E1F5-47EA-9258-5F2260717C43}" destId="{134DA924-D298-4D5E-BBF0-8FA6C7194D26}" srcOrd="2" destOrd="0" presId="urn:microsoft.com/office/officeart/2005/8/layout/pyramid4"/>
    <dgm:cxn modelId="{BF91D398-31B6-4A22-8AED-EB8ACB260320}" type="presParOf" srcId="{FC5F47A5-E1F5-47EA-9258-5F2260717C43}" destId="{AC50D31D-349F-42A3-98AF-EC9DEC15D50E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F0ED2-CA51-4B5F-88EF-E6405BA74F2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C131-8A0E-4B25-B5BB-80678D26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দলগত কাজের মাধ্যমে মেধা যাচাই</a:t>
            </a:r>
            <a:r>
              <a:rPr lang="bn-BD" baseline="0" dirty="0"/>
              <a:t>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140CD-9812-48F3-9B35-42387800E1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5.png"/><Relationship Id="rId7" Type="http://schemas.openxmlformats.org/officeDocument/2006/relationships/image" Target="../media/image1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7.gif"/><Relationship Id="rId4" Type="http://schemas.openxmlformats.org/officeDocument/2006/relationships/image" Target="../media/image46.png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g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9.png"/><Relationship Id="rId4" Type="http://schemas.microsoft.com/office/2007/relationships/hdphoto" Target="../media/hdphoto2.wdp"/><Relationship Id="rId9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jpg"/><Relationship Id="rId7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jpg"/><Relationship Id="rId10" Type="http://schemas.openxmlformats.org/officeDocument/2006/relationships/image" Target="../media/image8.gif"/><Relationship Id="rId4" Type="http://schemas.openxmlformats.org/officeDocument/2006/relationships/image" Target="../media/image24.jp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gif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31.jpeg"/><Relationship Id="rId7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95720" y="1273875"/>
            <a:ext cx="6006623" cy="4500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44" y="2735468"/>
            <a:ext cx="1365683" cy="1365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77" y="2687335"/>
            <a:ext cx="1413816" cy="141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45" y="2627269"/>
            <a:ext cx="1381283" cy="1381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78" y="2644812"/>
            <a:ext cx="1365683" cy="13656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8969" y="2335262"/>
            <a:ext cx="4788776" cy="1714493"/>
            <a:chOff x="1669087" y="1704085"/>
            <a:chExt cx="8350810" cy="2927371"/>
          </a:xfrm>
        </p:grpSpPr>
        <p:grpSp>
          <p:nvGrpSpPr>
            <p:cNvPr id="8" name="Group 7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17" name="Rectangle: Rounded Corners 8">
                <a:extLst>
                  <a:ext uri="{FF2B5EF4-FFF2-40B4-BE49-F238E27FC236}">
                    <a16:creationId xmlns:a16="http://schemas.microsoft.com/office/drawing/2014/main" xmlns="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1" name="Rectangle: Rounded Corners 8">
                <a:extLst>
                  <a:ext uri="{FF2B5EF4-FFF2-40B4-BE49-F238E27FC236}">
                    <a16:creationId xmlns:a16="http://schemas.microsoft.com/office/drawing/2014/main" xmlns="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xmlns="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5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: Rounded Corners 10">
                <a:extLst>
                  <a:ext uri="{FF2B5EF4-FFF2-40B4-BE49-F238E27FC236}">
                    <a16:creationId xmlns:a16="http://schemas.microsoft.com/office/drawing/2014/main" xmlns="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4" name="Rectangle: Rounded Corners 11">
                <a:extLst>
                  <a:ext uri="{FF2B5EF4-FFF2-40B4-BE49-F238E27FC236}">
                    <a16:creationId xmlns:a16="http://schemas.microsoft.com/office/drawing/2014/main" xmlns="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5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580" y="993430"/>
            <a:ext cx="2013898" cy="2039093"/>
          </a:xfrm>
          <a:prstGeom prst="rect">
            <a:avLst/>
          </a:prstGeom>
          <a:ln w="254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41" y="4837251"/>
            <a:ext cx="888185" cy="7937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7924" y="4797128"/>
            <a:ext cx="888185" cy="7937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47" y="881060"/>
            <a:ext cx="888185" cy="7937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7983" y="881060"/>
            <a:ext cx="888185" cy="7937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9643" y="2876140"/>
            <a:ext cx="730406" cy="11513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" y="2840968"/>
            <a:ext cx="730406" cy="11513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82" y="5347299"/>
            <a:ext cx="5991356" cy="608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96" y="1244596"/>
            <a:ext cx="1670437" cy="150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12-Point Star 29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/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346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2315 L 0.42864 -0.375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2.96296E-6 L -0.41159 0.3710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1134 L 0.43477 0.3872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59 -0.11296 L -0.40703 -0.355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85970" y="128589"/>
            <a:ext cx="4943476" cy="1243012"/>
          </a:xfrm>
          <a:prstGeom prst="cloudCallout">
            <a:avLst>
              <a:gd name="adj1" fmla="val -27750"/>
              <a:gd name="adj2" fmla="val 88376"/>
            </a:avLst>
          </a:prstGeom>
          <a:solidFill>
            <a:srgbClr val="B5E7E9"/>
          </a:solidFill>
          <a:ln>
            <a:solidFill>
              <a:srgbClr val="FF006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42921" y="1985963"/>
            <a:ext cx="7758113" cy="785814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6275" y="5237018"/>
            <a:ext cx="7992642" cy="1198220"/>
            <a:chOff x="926275" y="5237018"/>
            <a:chExt cx="7992642" cy="1198220"/>
          </a:xfrm>
        </p:grpSpPr>
        <p:sp>
          <p:nvSpPr>
            <p:cNvPr id="8" name="Rectangle 7"/>
            <p:cNvSpPr/>
            <p:nvPr/>
          </p:nvSpPr>
          <p:spPr>
            <a:xfrm>
              <a:off x="926275" y="5237018"/>
              <a:ext cx="1401289" cy="1116281"/>
            </a:xfrm>
            <a:prstGeom prst="rect">
              <a:avLst/>
            </a:prstGeom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entagon 8"/>
            <p:cNvSpPr/>
            <p:nvPr/>
          </p:nvSpPr>
          <p:spPr>
            <a:xfrm>
              <a:off x="2433711" y="5795158"/>
              <a:ext cx="6485206" cy="640080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2637" y="5850463"/>
              <a:ext cx="815926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৪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52712" y="5912018"/>
              <a:ext cx="6157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প্রদত্ত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উপাত্ত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অংকন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6275" y="4514999"/>
            <a:ext cx="7992642" cy="1198220"/>
            <a:chOff x="926275" y="5237018"/>
            <a:chExt cx="7992642" cy="1198220"/>
          </a:xfrm>
        </p:grpSpPr>
        <p:sp>
          <p:nvSpPr>
            <p:cNvPr id="13" name="Rectangle 12"/>
            <p:cNvSpPr/>
            <p:nvPr/>
          </p:nvSpPr>
          <p:spPr>
            <a:xfrm>
              <a:off x="926275" y="5237018"/>
              <a:ext cx="1401289" cy="111628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2433711" y="5795158"/>
              <a:ext cx="6485206" cy="64008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2637" y="5850463"/>
              <a:ext cx="815926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৩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52712" y="5912018"/>
              <a:ext cx="56115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সম্পাদ্যের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275" y="3793654"/>
            <a:ext cx="7992642" cy="1198220"/>
            <a:chOff x="926275" y="5237018"/>
            <a:chExt cx="7992642" cy="1198220"/>
          </a:xfrm>
        </p:grpSpPr>
        <p:sp>
          <p:nvSpPr>
            <p:cNvPr id="18" name="Rectangle 17"/>
            <p:cNvSpPr/>
            <p:nvPr/>
          </p:nvSpPr>
          <p:spPr>
            <a:xfrm>
              <a:off x="926275" y="5237018"/>
              <a:ext cx="1401289" cy="11162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2433711" y="5795158"/>
              <a:ext cx="6485206" cy="640080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92637" y="5850463"/>
              <a:ext cx="815926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২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52712" y="5912018"/>
              <a:ext cx="56115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26275" y="3059596"/>
            <a:ext cx="7992642" cy="1198220"/>
            <a:chOff x="926275" y="5237018"/>
            <a:chExt cx="7992642" cy="1198220"/>
          </a:xfrm>
        </p:grpSpPr>
        <p:sp>
          <p:nvSpPr>
            <p:cNvPr id="23" name="Rectangle 22"/>
            <p:cNvSpPr/>
            <p:nvPr/>
          </p:nvSpPr>
          <p:spPr>
            <a:xfrm>
              <a:off x="926275" y="5237018"/>
              <a:ext cx="1401289" cy="11162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2433711" y="5795158"/>
              <a:ext cx="6485206" cy="64008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2637" y="5850463"/>
              <a:ext cx="815926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১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52712" y="5912018"/>
              <a:ext cx="56115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590800" y="3780761"/>
            <a:ext cx="6019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ত্রিভুজের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13469" y="6553200"/>
            <a:ext cx="7620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UTPAL KUMAR ACHARYYA, SENIOR TEACHER (MATH), KUSHTIA ZILLA SCHOOL</a:t>
            </a:r>
            <a:endParaRPr lang="en-US" sz="1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4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215" y="457200"/>
            <a:ext cx="8194185" cy="1977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40211" y="457200"/>
            <a:ext cx="8575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সম্পাদ্য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- 2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ত্রিভুজের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সংলগ্ন একটি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আকঁতে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12-Point Star 55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340211" y="2317758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 smtClean="0"/>
              <a:t>,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50882" y="2435172"/>
            <a:ext cx="3111043" cy="2479543"/>
            <a:chOff x="4661036" y="867230"/>
            <a:chExt cx="3111043" cy="2479543"/>
          </a:xfrm>
        </p:grpSpPr>
        <p:grpSp>
          <p:nvGrpSpPr>
            <p:cNvPr id="25" name="Group 24"/>
            <p:cNvGrpSpPr/>
            <p:nvPr/>
          </p:nvGrpSpPr>
          <p:grpSpPr>
            <a:xfrm>
              <a:off x="4925961" y="867230"/>
              <a:ext cx="2846118" cy="2315965"/>
              <a:chOff x="4925961" y="867230"/>
              <a:chExt cx="2846118" cy="2315965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5048863" y="1196764"/>
                <a:ext cx="2595716" cy="1720647"/>
              </a:xfrm>
              <a:prstGeom prst="triangle">
                <a:avLst>
                  <a:gd name="adj" fmla="val 77841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048863" y="3084873"/>
                <a:ext cx="1145460" cy="4914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6553197" y="3084873"/>
                <a:ext cx="1091383" cy="1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7224241" y="1147601"/>
                <a:ext cx="547838" cy="1707596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4925961" y="1103357"/>
                <a:ext cx="1926480" cy="1695304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973519" y="867230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280354" y="2986550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67D5DA9-3815-4EAE-A310-7FB6780CC35D}"/>
                </a:ext>
              </a:extLst>
            </p:cNvPr>
            <p:cNvSpPr txBox="1"/>
            <p:nvPr/>
          </p:nvSpPr>
          <p:spPr>
            <a:xfrm>
              <a:off x="5368413" y="2670841"/>
              <a:ext cx="250722" cy="1720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xmlns="" id="{DD72878A-312E-4518-BC50-B52277029B01}"/>
                </a:ext>
              </a:extLst>
            </p:cNvPr>
            <p:cNvSpPr/>
            <p:nvPr/>
          </p:nvSpPr>
          <p:spPr>
            <a:xfrm rot="7494922">
              <a:off x="4690522" y="2200058"/>
              <a:ext cx="1117229" cy="1176202"/>
            </a:xfrm>
            <a:prstGeom prst="arc">
              <a:avLst>
                <a:gd name="adj1" fmla="val 11671210"/>
                <a:gd name="adj2" fmla="val 14863646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31952" y="2602768"/>
            <a:ext cx="2273709" cy="1597743"/>
            <a:chOff x="5084559" y="1285629"/>
            <a:chExt cx="2273709" cy="159774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BC65F25-A10A-4259-87BC-1E5B0FC421F4}"/>
                </a:ext>
              </a:extLst>
            </p:cNvPr>
            <p:cNvGrpSpPr/>
            <p:nvPr/>
          </p:nvGrpSpPr>
          <p:grpSpPr>
            <a:xfrm>
              <a:off x="5084559" y="1285629"/>
              <a:ext cx="2273709" cy="1597743"/>
              <a:chOff x="675969" y="1302773"/>
              <a:chExt cx="2273709" cy="159774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E6CFF3BB-BE3A-4176-863B-08B8CA8B4EFD}"/>
                  </a:ext>
                </a:extLst>
              </p:cNvPr>
              <p:cNvGrpSpPr/>
              <p:nvPr/>
            </p:nvGrpSpPr>
            <p:grpSpPr>
              <a:xfrm>
                <a:off x="1002891" y="1401096"/>
                <a:ext cx="1946787" cy="1499420"/>
                <a:chOff x="604684" y="752168"/>
                <a:chExt cx="1946787" cy="149942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6A88E44B-05DD-411C-A989-0205AC566F2E}"/>
                    </a:ext>
                  </a:extLst>
                </p:cNvPr>
                <p:cNvCxnSpPr/>
                <p:nvPr/>
              </p:nvCxnSpPr>
              <p:spPr>
                <a:xfrm>
                  <a:off x="604684" y="752168"/>
                  <a:ext cx="194678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F0479A40-F909-4028-A2E7-1AE5149340D3}"/>
                    </a:ext>
                  </a:extLst>
                </p:cNvPr>
                <p:cNvGrpSpPr/>
                <p:nvPr/>
              </p:nvGrpSpPr>
              <p:grpSpPr>
                <a:xfrm>
                  <a:off x="828367" y="1474840"/>
                  <a:ext cx="1499419" cy="776748"/>
                  <a:chOff x="757084" y="1179872"/>
                  <a:chExt cx="1499419" cy="776748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xmlns="" id="{8772EAF1-C5B8-46CB-AE45-DC9FD50C5E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7084" y="1179872"/>
                    <a:ext cx="1204451" cy="77674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xmlns="" id="{D2143D52-A7D6-4DCD-8DED-CEABD88190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084" y="1941872"/>
                    <a:ext cx="149941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75969" y="1728017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80885" y="1302773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A67D5DA9-3815-4EAE-A310-7FB6780CC35D}"/>
                  </a:ext>
                </a:extLst>
              </p:cNvPr>
              <p:cNvSpPr txBox="1"/>
              <p:nvPr/>
            </p:nvSpPr>
            <p:spPr>
              <a:xfrm>
                <a:off x="1703438" y="264979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40977" y="1822772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89C178D-1A7C-4E71-8EC7-4F3848259CAA}"/>
              </a:ext>
            </a:extLst>
          </p:cNvPr>
          <p:cNvSpPr txBox="1"/>
          <p:nvPr/>
        </p:nvSpPr>
        <p:spPr>
          <a:xfrm>
            <a:off x="381500" y="4886356"/>
            <a:ext cx="8111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ভূমি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, ভূমি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971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2509" y="483969"/>
            <a:ext cx="6662952" cy="3222720"/>
            <a:chOff x="1264742" y="1044407"/>
            <a:chExt cx="6662952" cy="3222720"/>
          </a:xfrm>
        </p:grpSpPr>
        <p:grpSp>
          <p:nvGrpSpPr>
            <p:cNvPr id="3" name="Group 2"/>
            <p:cNvGrpSpPr/>
            <p:nvPr/>
          </p:nvGrpSpPr>
          <p:grpSpPr>
            <a:xfrm>
              <a:off x="1264742" y="1138086"/>
              <a:ext cx="6662952" cy="3129041"/>
              <a:chOff x="1264742" y="1138086"/>
              <a:chExt cx="6662952" cy="3129041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xmlns="" id="{85B81CE9-5DCA-437F-94CF-0CD945AB1401}"/>
                  </a:ext>
                </a:extLst>
              </p:cNvPr>
              <p:cNvSpPr/>
              <p:nvPr/>
            </p:nvSpPr>
            <p:spPr>
              <a:xfrm rot="7589699">
                <a:off x="5702837" y="2870239"/>
                <a:ext cx="757227" cy="708486"/>
              </a:xfrm>
              <a:prstGeom prst="arc">
                <a:avLst>
                  <a:gd name="adj1" fmla="val 10620291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64742" y="1138086"/>
                <a:ext cx="6662952" cy="3129041"/>
                <a:chOff x="1264742" y="1138086"/>
                <a:chExt cx="6662952" cy="312904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264742" y="1138086"/>
                  <a:ext cx="6662952" cy="3129041"/>
                  <a:chOff x="1264742" y="1138086"/>
                  <a:chExt cx="6662952" cy="3129041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264742" y="1138086"/>
                    <a:ext cx="6662952" cy="2917408"/>
                    <a:chOff x="1264742" y="1138086"/>
                    <a:chExt cx="6662952" cy="2917408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264742" y="1138086"/>
                      <a:ext cx="6662952" cy="2917408"/>
                      <a:chOff x="1264742" y="1138086"/>
                      <a:chExt cx="6662952" cy="2917408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1264742" y="1730480"/>
                        <a:ext cx="2279789" cy="2085064"/>
                        <a:chOff x="881283" y="771835"/>
                        <a:chExt cx="2279789" cy="2085064"/>
                      </a:xfrm>
                    </p:grpSpPr>
                    <p:grpSp>
                      <p:nvGrpSpPr>
                        <p:cNvPr id="39" name="Group 38">
                          <a:extLst>
                            <a:ext uri="{FF2B5EF4-FFF2-40B4-BE49-F238E27FC236}">
                              <a16:creationId xmlns:a16="http://schemas.microsoft.com/office/drawing/2014/main" xmlns="" id="{98DB42BA-F9FF-4A28-BB45-60F37AA959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2279" y="771835"/>
                          <a:ext cx="2268793" cy="2085064"/>
                          <a:chOff x="892279" y="771835"/>
                          <a:chExt cx="2268793" cy="2085064"/>
                        </a:xfrm>
                      </p:grpSpPr>
                      <p:grpSp>
                        <p:nvGrpSpPr>
                          <p:cNvPr id="42" name="Group 41">
                            <a:extLst>
                              <a:ext uri="{FF2B5EF4-FFF2-40B4-BE49-F238E27FC236}">
                                <a16:creationId xmlns:a16="http://schemas.microsoft.com/office/drawing/2014/main" xmlns="" id="{46AB21EB-E593-46C4-8087-D9104A44AEA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2279" y="771835"/>
                            <a:ext cx="2268793" cy="2085064"/>
                            <a:chOff x="892279" y="771835"/>
                            <a:chExt cx="2268793" cy="2085064"/>
                          </a:xfrm>
                        </p:grpSpPr>
                        <p:grpSp>
                          <p:nvGrpSpPr>
                            <p:cNvPr id="44" name="Group 43">
                              <a:extLst>
                                <a:ext uri="{FF2B5EF4-FFF2-40B4-BE49-F238E27FC236}">
                                  <a16:creationId xmlns:a16="http://schemas.microsoft.com/office/drawing/2014/main" xmlns="" id="{E5B60FB1-4BD0-46C8-BEC0-5B044204AE6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92279" y="771835"/>
                              <a:ext cx="2268793" cy="1597743"/>
                              <a:chOff x="680885" y="1302773"/>
                              <a:chExt cx="2268793" cy="1597743"/>
                            </a:xfrm>
                          </p:grpSpPr>
                          <p:grpSp>
                            <p:nvGrpSpPr>
                              <p:cNvPr id="46" name="Group 45">
                                <a:extLst>
                                  <a:ext uri="{FF2B5EF4-FFF2-40B4-BE49-F238E27FC236}">
                                    <a16:creationId xmlns:a16="http://schemas.microsoft.com/office/drawing/2014/main" xmlns="" id="{D187F3B0-27D1-4C11-80E0-3F1EA84A3BF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002891" y="1401096"/>
                                <a:ext cx="1946787" cy="1499420"/>
                                <a:chOff x="604684" y="752168"/>
                                <a:chExt cx="1946787" cy="1499420"/>
                              </a:xfrm>
                            </p:grpSpPr>
                            <p:cxnSp>
                              <p:nvCxnSpPr>
                                <p:cNvPr id="49" name="Straight Connector 48">
                                  <a:extLst>
                                    <a:ext uri="{FF2B5EF4-FFF2-40B4-BE49-F238E27FC236}">
                                      <a16:creationId xmlns:a16="http://schemas.microsoft.com/office/drawing/2014/main" xmlns="" id="{CF576248-1AFD-4087-A2D9-876312EDE68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604684" y="752168"/>
                                  <a:ext cx="1946787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50" name="Group 49">
                                  <a:extLst>
                                    <a:ext uri="{FF2B5EF4-FFF2-40B4-BE49-F238E27FC236}">
                                      <a16:creationId xmlns:a16="http://schemas.microsoft.com/office/drawing/2014/main" xmlns="" id="{CC318943-BCDF-47D5-B6E7-D4F8CF06A2D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828367" y="1474840"/>
                                  <a:ext cx="1499419" cy="776748"/>
                                  <a:chOff x="757084" y="1179872"/>
                                  <a:chExt cx="1499419" cy="776748"/>
                                </a:xfrm>
                              </p:grpSpPr>
                              <p:cxnSp>
                                <p:nvCxnSpPr>
                                  <p:cNvPr id="51" name="Straight Connector 50">
                                    <a:extLst>
                                      <a:ext uri="{FF2B5EF4-FFF2-40B4-BE49-F238E27FC236}">
                                        <a16:creationId xmlns:a16="http://schemas.microsoft.com/office/drawing/2014/main" xmlns="" id="{E97EE937-A455-4F30-BEE8-CB25EF735BBF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757084" y="1179872"/>
                                    <a:ext cx="1204451" cy="776748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52" name="Straight Connector 51">
                                    <a:extLst>
                                      <a:ext uri="{FF2B5EF4-FFF2-40B4-BE49-F238E27FC236}">
                                        <a16:creationId xmlns:a16="http://schemas.microsoft.com/office/drawing/2014/main" xmlns="" id="{6F6FB0B2-06C0-40AD-BA6D-CF733D033AD7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757084" y="1941872"/>
                                    <a:ext cx="1499419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sp>
                            <p:nvSpPr>
                              <p:cNvPr id="47" name="TextBox 46">
                                <a:extLst>
                                  <a:ext uri="{FF2B5EF4-FFF2-40B4-BE49-F238E27FC236}">
                                    <a16:creationId xmlns:a16="http://schemas.microsoft.com/office/drawing/2014/main" xmlns="" id="{12EC77DC-CAA0-4FEC-B2F5-7B21A9218AE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80885" y="1302773"/>
                                <a:ext cx="245806" cy="1966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a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" name="TextBox 47">
                                <a:extLst>
                                  <a:ext uri="{FF2B5EF4-FFF2-40B4-BE49-F238E27FC236}">
                                    <a16:creationId xmlns:a16="http://schemas.microsoft.com/office/drawing/2014/main" xmlns="" id="{61713985-B952-4B64-92A5-A0C55C1F504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703438" y="2649794"/>
                                <a:ext cx="250722" cy="17206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x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5" name="Arc 44">
                              <a:extLst>
                                <a:ext uri="{FF2B5EF4-FFF2-40B4-BE49-F238E27FC236}">
                                  <a16:creationId xmlns:a16="http://schemas.microsoft.com/office/drawing/2014/main" xmlns="" id="{E87989C3-AA7F-4314-A851-08DB60283C6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6697395">
                              <a:off x="1101012" y="1710184"/>
                              <a:ext cx="1117229" cy="1176202"/>
                            </a:xfrm>
                            <a:prstGeom prst="arc">
                              <a:avLst>
                                <a:gd name="adj1" fmla="val 11167734"/>
                                <a:gd name="adj2" fmla="val 1609895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3" name="Arc 42">
                            <a:extLst>
                              <a:ext uri="{FF2B5EF4-FFF2-40B4-BE49-F238E27FC236}">
                                <a16:creationId xmlns:a16="http://schemas.microsoft.com/office/drawing/2014/main" xmlns="" id="{5656B61B-33E5-464B-A946-77B563E03A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3210173">
                            <a:off x="1710712" y="1952556"/>
                            <a:ext cx="757227" cy="708486"/>
                          </a:xfrm>
                          <a:prstGeom prst="arc">
                            <a:avLst>
                              <a:gd name="adj1" fmla="val 11652428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0" name="TextBox 39">
                          <a:extLst>
                            <a:ext uri="{FF2B5EF4-FFF2-40B4-BE49-F238E27FC236}">
                              <a16:creationId xmlns:a16="http://schemas.microsoft.com/office/drawing/2014/main" xmlns="" id="{2048291A-C3B7-40E5-BD85-9EA7588BD5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81283" y="121428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41" name="Straight Connector 40">
                          <a:extLst>
                            <a:ext uri="{FF2B5EF4-FFF2-40B4-BE49-F238E27FC236}">
                              <a16:creationId xmlns:a16="http://schemas.microsoft.com/office/drawing/2014/main" xmlns="" id="{DEAD96CB-C8B9-4C6C-80FA-AB1A4DDB85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237701" y="1326180"/>
                          <a:ext cx="1065302" cy="8257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3995605" y="1138086"/>
                        <a:ext cx="3932089" cy="2917408"/>
                        <a:chOff x="2804720" y="1794399"/>
                        <a:chExt cx="3932089" cy="2917408"/>
                      </a:xfrm>
                    </p:grpSpPr>
                    <p:cxnSp>
                      <p:nvCxnSpPr>
                        <p:cNvPr id="17" name="Straight Connector 16">
                          <a:extLst>
                            <a:ext uri="{FF2B5EF4-FFF2-40B4-BE49-F238E27FC236}">
                              <a16:creationId xmlns:a16="http://schemas.microsoft.com/office/drawing/2014/main" xmlns="" id="{86CC66BB-57D0-442F-BAA1-F63E686B74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048287" y="3557226"/>
                          <a:ext cx="1160616" cy="667272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" name="Arc 17">
                          <a:extLst>
                            <a:ext uri="{FF2B5EF4-FFF2-40B4-BE49-F238E27FC236}">
                              <a16:creationId xmlns:a16="http://schemas.microsoft.com/office/drawing/2014/main" xmlns="" id="{941C2C15-A879-43D6-B0F9-02E45DB401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814150">
                          <a:off x="3425617" y="3505110"/>
                          <a:ext cx="800891" cy="708486"/>
                        </a:xfrm>
                        <a:prstGeom prst="arc">
                          <a:avLst>
                            <a:gd name="adj1" fmla="val 11652428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" name="TextBox 18">
                          <a:extLst>
                            <a:ext uri="{FF2B5EF4-FFF2-40B4-BE49-F238E27FC236}">
                              <a16:creationId xmlns:a16="http://schemas.microsoft.com/office/drawing/2014/main" xmlns="" id="{177484A8-187B-4509-BF11-463D900661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2817" y="319281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2804720" y="1794399"/>
                          <a:ext cx="3932089" cy="2917408"/>
                          <a:chOff x="2421261" y="894747"/>
                          <a:chExt cx="3932089" cy="2917408"/>
                        </a:xfrm>
                      </p:grpSpPr>
                      <p:grpSp>
                        <p:nvGrpSpPr>
                          <p:cNvPr id="22" name="Group 21">
                            <a:extLst>
                              <a:ext uri="{FF2B5EF4-FFF2-40B4-BE49-F238E27FC236}">
                                <a16:creationId xmlns:a16="http://schemas.microsoft.com/office/drawing/2014/main" xmlns="" id="{383781DE-E299-4A81-838F-E41E94A5C99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21261" y="894747"/>
                            <a:ext cx="3932089" cy="2917408"/>
                            <a:chOff x="2664345" y="1800254"/>
                            <a:chExt cx="3932089" cy="2917408"/>
                          </a:xfrm>
                        </p:grpSpPr>
                        <p:grpSp>
                          <p:nvGrpSpPr>
                            <p:cNvPr id="25" name="Group 24">
                              <a:extLst>
                                <a:ext uri="{FF2B5EF4-FFF2-40B4-BE49-F238E27FC236}">
                                  <a16:creationId xmlns:a16="http://schemas.microsoft.com/office/drawing/2014/main" xmlns="" id="{6953D1A0-696E-412A-A793-0763AF19DBB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64345" y="3600433"/>
                              <a:ext cx="3780700" cy="1117229"/>
                              <a:chOff x="3519751" y="2904784"/>
                              <a:chExt cx="3780700" cy="1117229"/>
                            </a:xfrm>
                          </p:grpSpPr>
                          <p:grpSp>
                            <p:nvGrpSpPr>
                              <p:cNvPr id="28" name="Group 27">
                                <a:extLst>
                                  <a:ext uri="{FF2B5EF4-FFF2-40B4-BE49-F238E27FC236}">
                                    <a16:creationId xmlns:a16="http://schemas.microsoft.com/office/drawing/2014/main" xmlns="" id="{0B7B35BF-D540-46B1-8329-741B510CC59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519751" y="2904784"/>
                                <a:ext cx="3780700" cy="1117229"/>
                                <a:chOff x="3519751" y="2904784"/>
                                <a:chExt cx="3780700" cy="1117229"/>
                              </a:xfrm>
                            </p:grpSpPr>
                            <p:grpSp>
                              <p:nvGrpSpPr>
                                <p:cNvPr id="30" name="Group 29">
                                  <a:extLst>
                                    <a:ext uri="{FF2B5EF4-FFF2-40B4-BE49-F238E27FC236}">
                                      <a16:creationId xmlns:a16="http://schemas.microsoft.com/office/drawing/2014/main" xmlns="" id="{569AE992-E0C9-4B4F-BC05-72782E42163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728886" y="3183689"/>
                                  <a:ext cx="3571565" cy="749217"/>
                                  <a:chOff x="3448666" y="4063667"/>
                                  <a:chExt cx="3571565" cy="749217"/>
                                </a:xfrm>
                              </p:grpSpPr>
                              <p:grpSp>
                                <p:nvGrpSpPr>
                                  <p:cNvPr id="32" name="Group 31">
                                    <a:extLst>
                                      <a:ext uri="{FF2B5EF4-FFF2-40B4-BE49-F238E27FC236}">
                                        <a16:creationId xmlns:a16="http://schemas.microsoft.com/office/drawing/2014/main" xmlns="" id="{134CC7B2-277D-4FB0-A3A5-8B1FA1B9D9F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48666" y="4063667"/>
                                    <a:ext cx="3571565" cy="708486"/>
                                    <a:chOff x="3448666" y="4063667"/>
                                    <a:chExt cx="3571565" cy="708486"/>
                                  </a:xfrm>
                                </p:grpSpPr>
                                <p:grpSp>
                                  <p:nvGrpSpPr>
                                    <p:cNvPr id="34" name="Group 33">
                                      <a:extLst>
                                        <a:ext uri="{FF2B5EF4-FFF2-40B4-BE49-F238E27FC236}">
                                          <a16:creationId xmlns:a16="http://schemas.microsoft.com/office/drawing/2014/main" xmlns="" id="{EE2632CF-18DA-4930-B523-7FDFDB93A2A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48666" y="4399934"/>
                                      <a:ext cx="3571565" cy="277757"/>
                                      <a:chOff x="3448666" y="4399934"/>
                                      <a:chExt cx="3571565" cy="277757"/>
                                    </a:xfrm>
                                  </p:grpSpPr>
                                  <p:cxnSp>
                                    <p:nvCxnSpPr>
                                      <p:cNvPr id="36" name="Straight Arrow Connector 35">
                                        <a:extLst>
                                          <a:ext uri="{FF2B5EF4-FFF2-40B4-BE49-F238E27FC236}">
                                            <a16:creationId xmlns:a16="http://schemas.microsoft.com/office/drawing/2014/main" xmlns="" id="{031D657A-2A31-4EC1-86EA-039D8F19F244}"/>
                                          </a:ext>
                                        </a:extLst>
                                      </p:cNvPr>
                                      <p:cNvCxnSpPr>
                                        <a:cxnSpLocks/>
                                      </p:cNvCxnSpPr>
                                      <p:nvPr/>
                                    </p:nvCxnSpPr>
                                    <p:spPr>
                                      <a:xfrm>
                                        <a:off x="3598605" y="4399934"/>
                                        <a:ext cx="3377382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37" name="TextBox 36">
                                        <a:extLst>
                                          <a:ext uri="{FF2B5EF4-FFF2-40B4-BE49-F238E27FC236}">
                                            <a16:creationId xmlns:a16="http://schemas.microsoft.com/office/drawing/2014/main" xmlns="" id="{7D652FBB-6C04-43E3-AD6E-B7D0EE3EC9B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448666" y="4488422"/>
                                        <a:ext cx="250722" cy="18926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8" name="TextBox 37">
                                        <a:extLst>
                                          <a:ext uri="{FF2B5EF4-FFF2-40B4-BE49-F238E27FC236}">
                                            <a16:creationId xmlns:a16="http://schemas.microsoft.com/office/drawing/2014/main" xmlns="" id="{1FF6D6E6-35DF-407D-92E9-54438672B418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769509" y="4488421"/>
                                        <a:ext cx="250722" cy="18926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D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5" name="Arc 34">
                                      <a:extLst>
                                        <a:ext uri="{FF2B5EF4-FFF2-40B4-BE49-F238E27FC236}">
                                          <a16:creationId xmlns:a16="http://schemas.microsoft.com/office/drawing/2014/main" xmlns="" id="{ACE8E2BF-9286-430C-8E6E-D84F7C0DF6D8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8334613">
                                      <a:off x="4834003" y="4063667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652428"/>
                                        <a:gd name="adj2" fmla="val 1466433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3" name="TextBox 32">
                                    <a:extLst>
                                      <a:ext uri="{FF2B5EF4-FFF2-40B4-BE49-F238E27FC236}">
                                        <a16:creationId xmlns:a16="http://schemas.microsoft.com/office/drawing/2014/main" xmlns="" id="{4DECC915-E4AD-4317-A08C-3E7AF7734DEA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407740" y="4623615"/>
                                    <a:ext cx="250722" cy="18926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1" name="Arc 30">
                                  <a:extLst>
                                    <a:ext uri="{FF2B5EF4-FFF2-40B4-BE49-F238E27FC236}">
                                      <a16:creationId xmlns:a16="http://schemas.microsoft.com/office/drawing/2014/main" xmlns="" id="{609ED78A-C596-4298-8B84-547071A465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6697395">
                                  <a:off x="3549237" y="2875298"/>
                                  <a:ext cx="1117229" cy="1176202"/>
                                </a:xfrm>
                                <a:prstGeom prst="arc">
                                  <a:avLst>
                                    <a:gd name="adj1" fmla="val 11167734"/>
                                    <a:gd name="adj2" fmla="val 1609895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9" name="Arc 28">
                                <a:extLst>
                                  <a:ext uri="{FF2B5EF4-FFF2-40B4-BE49-F238E27FC236}">
                                    <a16:creationId xmlns:a16="http://schemas.microsoft.com/office/drawing/2014/main" xmlns="" id="{B9B4B1AA-CC44-482F-BC13-F662905A9B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1972019">
                                <a:off x="4260831" y="3066386"/>
                                <a:ext cx="757227" cy="708486"/>
                              </a:xfrm>
                              <a:prstGeom prst="arc">
                                <a:avLst>
                                  <a:gd name="adj1" fmla="val 11652428"/>
                                  <a:gd name="adj2" fmla="val 1466433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26" name="Straight Arrow Connector 25">
                              <a:extLst>
                                <a:ext uri="{FF2B5EF4-FFF2-40B4-BE49-F238E27FC236}">
                                  <a16:creationId xmlns:a16="http://schemas.microsoft.com/office/drawing/2014/main" xmlns="" id="{7F8E7E35-5123-494C-9259-815ACC9E221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3013589" y="1989523"/>
                              <a:ext cx="3180734" cy="224083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7" name="TextBox 26">
                              <a:extLst>
                                <a:ext uri="{FF2B5EF4-FFF2-40B4-BE49-F238E27FC236}">
                                  <a16:creationId xmlns:a16="http://schemas.microsoft.com/office/drawing/2014/main" xmlns="" id="{83DBB6FA-12DB-4879-8FBF-C8E4D4809FC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345712" y="1800254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E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" name="TextBox 22">
                            <a:extLst>
                              <a:ext uri="{FF2B5EF4-FFF2-40B4-BE49-F238E27FC236}">
                                <a16:creationId xmlns:a16="http://schemas.microsoft.com/office/drawing/2014/main" xmlns="" id="{27BD5DCC-96BB-443E-A998-10C53F6A53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233109" y="3065470"/>
                            <a:ext cx="250722" cy="1720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x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24" name="TextBox 23">
                            <a:extLst>
                              <a:ext uri="{FF2B5EF4-FFF2-40B4-BE49-F238E27FC236}">
                                <a16:creationId xmlns:a16="http://schemas.microsoft.com/office/drawing/2014/main" xmlns="" id="{8C0790C6-ED7B-4FD5-956C-F103D2BCBD9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807161" y="3402117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a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xmlns="" id="{2048291A-C3B7-40E5-BD85-9EA7588BD5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3587" y="3713169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" name="Arc 13">
                      <a:extLst>
                        <a:ext uri="{FF2B5EF4-FFF2-40B4-BE49-F238E27FC236}">
                          <a16:creationId xmlns:a16="http://schemas.microsoft.com/office/drawing/2014/main" xmlns="" id="{321D5E51-E225-4A3F-BDB9-7F024DC0E743}"/>
                        </a:ext>
                      </a:extLst>
                    </p:cNvPr>
                    <p:cNvSpPr/>
                    <p:nvPr/>
                  </p:nvSpPr>
                  <p:spPr>
                    <a:xfrm rot="7161499">
                      <a:off x="4643367" y="2380477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36053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" name="Arc 11">
                    <a:extLst>
                      <a:ext uri="{FF2B5EF4-FFF2-40B4-BE49-F238E27FC236}">
                        <a16:creationId xmlns:a16="http://schemas.microsoft.com/office/drawing/2014/main" xmlns="" id="{321D5E51-E225-4A3F-BDB9-7F024DC0E743}"/>
                      </a:ext>
                    </a:extLst>
                  </p:cNvPr>
                  <p:cNvSpPr/>
                  <p:nvPr/>
                </p:nvSpPr>
                <p:spPr>
                  <a:xfrm rot="2163085">
                    <a:off x="5800941" y="3090925"/>
                    <a:ext cx="1117229" cy="1176202"/>
                  </a:xfrm>
                  <a:prstGeom prst="arc">
                    <a:avLst>
                      <a:gd name="adj1" fmla="val 10716018"/>
                      <a:gd name="adj2" fmla="val 15813023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xmlns="" id="{85B81CE9-5DCA-437F-94CF-0CD945AB1401}"/>
                    </a:ext>
                  </a:extLst>
                </p:cNvPr>
                <p:cNvSpPr/>
                <p:nvPr/>
              </p:nvSpPr>
              <p:spPr>
                <a:xfrm rot="3140904">
                  <a:off x="5362155" y="2660086"/>
                  <a:ext cx="757227" cy="708486"/>
                </a:xfrm>
                <a:prstGeom prst="arc">
                  <a:avLst>
                    <a:gd name="adj1" fmla="val 10620291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" name="Straight Arrow Connector 3"/>
            <p:cNvCxnSpPr/>
            <p:nvPr/>
          </p:nvCxnSpPr>
          <p:spPr>
            <a:xfrm flipV="1">
              <a:off x="6339337" y="1179872"/>
              <a:ext cx="444923" cy="23883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3DBB6FA-12DB-4879-8FBF-C8E4D4809FCC}"/>
                </a:ext>
              </a:extLst>
            </p:cNvPr>
            <p:cNvSpPr txBox="1"/>
            <p:nvPr/>
          </p:nvSpPr>
          <p:spPr>
            <a:xfrm>
              <a:off x="6338340" y="1699723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3DBB6FA-12DB-4879-8FBF-C8E4D4809FCC}"/>
                </a:ext>
              </a:extLst>
            </p:cNvPr>
            <p:cNvSpPr txBox="1"/>
            <p:nvPr/>
          </p:nvSpPr>
          <p:spPr>
            <a:xfrm>
              <a:off x="6364370" y="1044407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92D5654-A2FA-42F7-A442-0B251531C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7" y="3017461"/>
            <a:ext cx="5745086" cy="25736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3907202" y="514655"/>
            <a:ext cx="3188835" cy="25070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1BA8BB47-4B10-4086-806E-7B2C718C5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755887" y="-2009973"/>
            <a:ext cx="8527434" cy="66770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947">
            <a:off x="67918" y="-314486"/>
            <a:ext cx="8527434" cy="646984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01335E8F-0839-430A-BEAD-E20CBB367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68">
            <a:off x="-3859" y="1141101"/>
            <a:ext cx="3438281" cy="32145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796B5552-EE1A-4F14-BA8D-A0F9DF1A6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321">
            <a:off x="2534048" y="1373337"/>
            <a:ext cx="3438281" cy="32145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E088D470-D539-414E-8984-F30E193AA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5085" flipV="1">
            <a:off x="1398117" y="1729956"/>
            <a:ext cx="2203307" cy="210942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E5ED7446-E162-4BAC-85D1-0268B8777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5085" flipV="1">
            <a:off x="3873387" y="1938057"/>
            <a:ext cx="2203307" cy="21094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869F7426-321F-4064-A086-B8A6EAB5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4240">
            <a:off x="3514062" y="1794676"/>
            <a:ext cx="5745086" cy="257362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5F48B5D6-1C4F-456F-9031-E6AD73699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724">
            <a:off x="2381855" y="-11641"/>
            <a:ext cx="3188835" cy="25070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221FE62A-86A2-4D45-8E88-678705DB3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924728" y="-137261"/>
            <a:ext cx="4791606" cy="375186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21FE62A-86A2-4D45-8E88-678705DB3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5" flipV="1">
            <a:off x="1822989" y="1141528"/>
            <a:ext cx="4791606" cy="375186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69F7426-321F-4064-A086-B8A6EAB5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482">
            <a:off x="2442683" y="2453678"/>
            <a:ext cx="4903454" cy="257362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5F48B5D6-1C4F-456F-9031-E6AD73699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498">
            <a:off x="5052450" y="159991"/>
            <a:ext cx="3188835" cy="25070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0784" flipV="1">
            <a:off x="4044349" y="1351192"/>
            <a:ext cx="2188042" cy="197712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6197" flipV="1">
            <a:off x="5059121" y="2016609"/>
            <a:ext cx="2188042" cy="197712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7230" flipV="1">
            <a:off x="4425806" y="1599913"/>
            <a:ext cx="2321972" cy="20981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2995" flipV="1">
            <a:off x="4604549" y="1699408"/>
            <a:ext cx="2321972" cy="2098143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 flipV="1">
            <a:off x="6180133" y="662144"/>
            <a:ext cx="444923" cy="238831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3DBB6FA-12DB-4879-8FBF-C8E4D4809FCC}"/>
              </a:ext>
            </a:extLst>
          </p:cNvPr>
          <p:cNvSpPr txBox="1"/>
          <p:nvPr/>
        </p:nvSpPr>
        <p:spPr>
          <a:xfrm>
            <a:off x="6179136" y="1181995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3DBB6FA-12DB-4879-8FBF-C8E4D4809FCC}"/>
              </a:ext>
            </a:extLst>
          </p:cNvPr>
          <p:cNvSpPr txBox="1"/>
          <p:nvPr/>
        </p:nvSpPr>
        <p:spPr>
          <a:xfrm>
            <a:off x="6205166" y="526679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5F48B5D6-1C4F-456F-9031-E6AD73699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9651">
            <a:off x="6522030" y="494947"/>
            <a:ext cx="2236016" cy="175797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869F7426-321F-4064-A086-B8A6EAB5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6294">
            <a:off x="3272155" y="830207"/>
            <a:ext cx="4092668" cy="21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36233 0.00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6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6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6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8698 -0.3687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11927 0.09444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6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6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2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6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6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6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6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6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6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9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5121 0.3368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602674" y="3332025"/>
            <a:ext cx="79376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BC=a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CBE=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BE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BF=d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 ও F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FCG=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CG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Arial Black" panose="020B0A04020102020204" pitchFamily="34" charset="0"/>
                <a:cs typeface="NikoshBAN" panose="02000000000000000000" pitchFamily="2" charset="0"/>
              </a:rPr>
              <a:t>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02509" y="483969"/>
            <a:ext cx="6662952" cy="3222720"/>
            <a:chOff x="1264742" y="1044407"/>
            <a:chExt cx="6662952" cy="3222720"/>
          </a:xfrm>
        </p:grpSpPr>
        <p:grpSp>
          <p:nvGrpSpPr>
            <p:cNvPr id="52" name="Group 51"/>
            <p:cNvGrpSpPr/>
            <p:nvPr/>
          </p:nvGrpSpPr>
          <p:grpSpPr>
            <a:xfrm>
              <a:off x="1264742" y="1138086"/>
              <a:ext cx="6662952" cy="3129041"/>
              <a:chOff x="1264742" y="1138086"/>
              <a:chExt cx="6662952" cy="3129041"/>
            </a:xfrm>
          </p:grpSpPr>
          <p:sp>
            <p:nvSpPr>
              <p:cNvPr id="53" name="Arc 52">
                <a:extLst>
                  <a:ext uri="{FF2B5EF4-FFF2-40B4-BE49-F238E27FC236}">
                    <a16:creationId xmlns="" xmlns:a16="http://schemas.microsoft.com/office/drawing/2014/main" id="{85B81CE9-5DCA-437F-94CF-0CD945AB1401}"/>
                  </a:ext>
                </a:extLst>
              </p:cNvPr>
              <p:cNvSpPr/>
              <p:nvPr/>
            </p:nvSpPr>
            <p:spPr>
              <a:xfrm rot="7589699">
                <a:off x="5702837" y="2870239"/>
                <a:ext cx="757227" cy="708486"/>
              </a:xfrm>
              <a:prstGeom prst="arc">
                <a:avLst>
                  <a:gd name="adj1" fmla="val 10620291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264742" y="1138086"/>
                <a:ext cx="6662952" cy="3129041"/>
                <a:chOff x="1264742" y="1138086"/>
                <a:chExt cx="6662952" cy="312904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264742" y="1138086"/>
                  <a:ext cx="6662952" cy="3129041"/>
                  <a:chOff x="1264742" y="1138086"/>
                  <a:chExt cx="6662952" cy="3129041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264742" y="1138086"/>
                    <a:ext cx="6662952" cy="2917408"/>
                    <a:chOff x="1264742" y="1138086"/>
                    <a:chExt cx="6662952" cy="2917408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1264742" y="1138086"/>
                      <a:ext cx="6662952" cy="2917408"/>
                      <a:chOff x="1264742" y="1138086"/>
                      <a:chExt cx="6662952" cy="2917408"/>
                    </a:xfrm>
                  </p:grpSpPr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1264742" y="1730480"/>
                        <a:ext cx="2279789" cy="2085064"/>
                        <a:chOff x="881283" y="771835"/>
                        <a:chExt cx="2279789" cy="2085064"/>
                      </a:xfrm>
                    </p:grpSpPr>
                    <p:grpSp>
                      <p:nvGrpSpPr>
                        <p:cNvPr id="85" name="Group 84">
                          <a:extLst>
                            <a:ext uri="{FF2B5EF4-FFF2-40B4-BE49-F238E27FC236}">
                              <a16:creationId xmlns="" xmlns:a16="http://schemas.microsoft.com/office/drawing/2014/main" id="{98DB42BA-F9FF-4A28-BB45-60F37AA959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2279" y="771835"/>
                          <a:ext cx="2268793" cy="2085064"/>
                          <a:chOff x="892279" y="771835"/>
                          <a:chExt cx="2268793" cy="2085064"/>
                        </a:xfrm>
                      </p:grpSpPr>
                      <p:grpSp>
                        <p:nvGrpSpPr>
                          <p:cNvPr id="88" name="Group 87">
                            <a:extLst>
                              <a:ext uri="{FF2B5EF4-FFF2-40B4-BE49-F238E27FC236}">
                                <a16:creationId xmlns="" xmlns:a16="http://schemas.microsoft.com/office/drawing/2014/main" id="{46AB21EB-E593-46C4-8087-D9104A44AEA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2279" y="771835"/>
                            <a:ext cx="2268793" cy="2085064"/>
                            <a:chOff x="892279" y="771835"/>
                            <a:chExt cx="2268793" cy="2085064"/>
                          </a:xfrm>
                        </p:grpSpPr>
                        <p:grpSp>
                          <p:nvGrpSpPr>
                            <p:cNvPr id="90" name="Group 89">
                              <a:extLst>
                                <a:ext uri="{FF2B5EF4-FFF2-40B4-BE49-F238E27FC236}">
                                  <a16:creationId xmlns="" xmlns:a16="http://schemas.microsoft.com/office/drawing/2014/main" id="{E5B60FB1-4BD0-46C8-BEC0-5B044204AE6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92279" y="771835"/>
                              <a:ext cx="2268793" cy="1597743"/>
                              <a:chOff x="680885" y="1302773"/>
                              <a:chExt cx="2268793" cy="1597743"/>
                            </a:xfrm>
                          </p:grpSpPr>
                          <p:grpSp>
                            <p:nvGrpSpPr>
                              <p:cNvPr id="92" name="Group 91">
                                <a:extLst>
                                  <a:ext uri="{FF2B5EF4-FFF2-40B4-BE49-F238E27FC236}">
                                    <a16:creationId xmlns="" xmlns:a16="http://schemas.microsoft.com/office/drawing/2014/main" id="{D187F3B0-27D1-4C11-80E0-3F1EA84A3BF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002891" y="1401096"/>
                                <a:ext cx="1946787" cy="1499420"/>
                                <a:chOff x="604684" y="752168"/>
                                <a:chExt cx="1946787" cy="1499420"/>
                              </a:xfrm>
                            </p:grpSpPr>
                            <p:cxnSp>
                              <p:nvCxnSpPr>
                                <p:cNvPr id="95" name="Straight Connector 94">
                                  <a:extLst>
                                    <a:ext uri="{FF2B5EF4-FFF2-40B4-BE49-F238E27FC236}">
                                      <a16:creationId xmlns="" xmlns:a16="http://schemas.microsoft.com/office/drawing/2014/main" id="{CF576248-1AFD-4087-A2D9-876312EDE68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604684" y="752168"/>
                                  <a:ext cx="1946787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96" name="Group 95">
                                  <a:extLst>
                                    <a:ext uri="{FF2B5EF4-FFF2-40B4-BE49-F238E27FC236}">
                                      <a16:creationId xmlns="" xmlns:a16="http://schemas.microsoft.com/office/drawing/2014/main" id="{CC318943-BCDF-47D5-B6E7-D4F8CF06A2D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828367" y="1474840"/>
                                  <a:ext cx="1499419" cy="776748"/>
                                  <a:chOff x="757084" y="1179872"/>
                                  <a:chExt cx="1499419" cy="776748"/>
                                </a:xfrm>
                              </p:grpSpPr>
                              <p:cxnSp>
                                <p:nvCxnSpPr>
                                  <p:cNvPr id="97" name="Straight Connector 96">
                                    <a:extLst>
                                      <a:ext uri="{FF2B5EF4-FFF2-40B4-BE49-F238E27FC236}">
                                        <a16:creationId xmlns="" xmlns:a16="http://schemas.microsoft.com/office/drawing/2014/main" id="{E97EE937-A455-4F30-BEE8-CB25EF735BBF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757084" y="1179872"/>
                                    <a:ext cx="1204451" cy="776748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98" name="Straight Connector 97">
                                    <a:extLst>
                                      <a:ext uri="{FF2B5EF4-FFF2-40B4-BE49-F238E27FC236}">
                                        <a16:creationId xmlns="" xmlns:a16="http://schemas.microsoft.com/office/drawing/2014/main" id="{6F6FB0B2-06C0-40AD-BA6D-CF733D033AD7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757084" y="1941872"/>
                                    <a:ext cx="1499419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sp>
                            <p:nvSpPr>
                              <p:cNvPr id="93" name="TextBox 92">
                                <a:extLst>
                                  <a:ext uri="{FF2B5EF4-FFF2-40B4-BE49-F238E27FC236}">
                                    <a16:creationId xmlns="" xmlns:a16="http://schemas.microsoft.com/office/drawing/2014/main" id="{12EC77DC-CAA0-4FEC-B2F5-7B21A9218AE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80885" y="1302773"/>
                                <a:ext cx="245806" cy="1966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a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4" name="TextBox 93">
                                <a:extLst>
                                  <a:ext uri="{FF2B5EF4-FFF2-40B4-BE49-F238E27FC236}">
                                    <a16:creationId xmlns="" xmlns:a16="http://schemas.microsoft.com/office/drawing/2014/main" id="{61713985-B952-4B64-92A5-A0C55C1F504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703438" y="2649794"/>
                                <a:ext cx="250722" cy="17206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x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1" name="Arc 90">
                              <a:extLst>
                                <a:ext uri="{FF2B5EF4-FFF2-40B4-BE49-F238E27FC236}">
                                  <a16:creationId xmlns="" xmlns:a16="http://schemas.microsoft.com/office/drawing/2014/main" id="{E87989C3-AA7F-4314-A851-08DB60283C6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6697395">
                              <a:off x="1101012" y="1710184"/>
                              <a:ext cx="1117229" cy="1176202"/>
                            </a:xfrm>
                            <a:prstGeom prst="arc">
                              <a:avLst>
                                <a:gd name="adj1" fmla="val 11167734"/>
                                <a:gd name="adj2" fmla="val 1609895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9" name="Arc 88">
                            <a:extLst>
                              <a:ext uri="{FF2B5EF4-FFF2-40B4-BE49-F238E27FC236}">
                                <a16:creationId xmlns="" xmlns:a16="http://schemas.microsoft.com/office/drawing/2014/main" id="{5656B61B-33E5-464B-A946-77B563E03A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3210173">
                            <a:off x="1710712" y="1952556"/>
                            <a:ext cx="757227" cy="708486"/>
                          </a:xfrm>
                          <a:prstGeom prst="arc">
                            <a:avLst>
                              <a:gd name="adj1" fmla="val 11652428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" name="TextBox 85">
                          <a:extLst>
                            <a:ext uri="{FF2B5EF4-FFF2-40B4-BE49-F238E27FC236}">
                              <a16:creationId xmlns="" xmlns:a16="http://schemas.microsoft.com/office/drawing/2014/main" id="{2048291A-C3B7-40E5-BD85-9EA7588BD5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81283" y="121428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87" name="Straight Connector 86">
                          <a:extLst>
                            <a:ext uri="{FF2B5EF4-FFF2-40B4-BE49-F238E27FC236}">
                              <a16:creationId xmlns="" xmlns:a16="http://schemas.microsoft.com/office/drawing/2014/main" id="{DEAD96CB-C8B9-4C6C-80FA-AB1A4DDB85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237701" y="1326180"/>
                          <a:ext cx="1065302" cy="8257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2" name="Group 61"/>
                      <p:cNvGrpSpPr/>
                      <p:nvPr/>
                    </p:nvGrpSpPr>
                    <p:grpSpPr>
                      <a:xfrm>
                        <a:off x="3995605" y="1138086"/>
                        <a:ext cx="3932089" cy="2917408"/>
                        <a:chOff x="2804720" y="1794399"/>
                        <a:chExt cx="3932089" cy="2917408"/>
                      </a:xfrm>
                    </p:grpSpPr>
                    <p:cxnSp>
                      <p:nvCxnSpPr>
                        <p:cNvPr id="63" name="Straight Connector 62">
                          <a:extLst>
                            <a:ext uri="{FF2B5EF4-FFF2-40B4-BE49-F238E27FC236}">
                              <a16:creationId xmlns="" xmlns:a16="http://schemas.microsoft.com/office/drawing/2014/main" id="{86CC66BB-57D0-442F-BAA1-F63E686B74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048287" y="3557226"/>
                          <a:ext cx="1160616" cy="667272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Arc 63">
                          <a:extLst>
                            <a:ext uri="{FF2B5EF4-FFF2-40B4-BE49-F238E27FC236}">
                              <a16:creationId xmlns="" xmlns:a16="http://schemas.microsoft.com/office/drawing/2014/main" id="{941C2C15-A879-43D6-B0F9-02E45DB401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814150">
                          <a:off x="3425617" y="3505110"/>
                          <a:ext cx="800891" cy="708486"/>
                        </a:xfrm>
                        <a:prstGeom prst="arc">
                          <a:avLst>
                            <a:gd name="adj1" fmla="val 11652428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" name="TextBox 64">
                          <a:extLst>
                            <a:ext uri="{FF2B5EF4-FFF2-40B4-BE49-F238E27FC236}">
                              <a16:creationId xmlns="" xmlns:a16="http://schemas.microsoft.com/office/drawing/2014/main" id="{177484A8-187B-4509-BF11-463D900661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2817" y="319281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grpSp>
                      <p:nvGrpSpPr>
                        <p:cNvPr id="66" name="Group 65"/>
                        <p:cNvGrpSpPr/>
                        <p:nvPr/>
                      </p:nvGrpSpPr>
                      <p:grpSpPr>
                        <a:xfrm>
                          <a:off x="2804720" y="1794399"/>
                          <a:ext cx="3932089" cy="2917408"/>
                          <a:chOff x="2421261" y="894747"/>
                          <a:chExt cx="3932089" cy="2917408"/>
                        </a:xfrm>
                      </p:grpSpPr>
                      <p:grpSp>
                        <p:nvGrpSpPr>
                          <p:cNvPr id="68" name="Group 67">
                            <a:extLst>
                              <a:ext uri="{FF2B5EF4-FFF2-40B4-BE49-F238E27FC236}">
                                <a16:creationId xmlns="" xmlns:a16="http://schemas.microsoft.com/office/drawing/2014/main" id="{383781DE-E299-4A81-838F-E41E94A5C99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21261" y="894747"/>
                            <a:ext cx="3932089" cy="2917408"/>
                            <a:chOff x="2664345" y="1800254"/>
                            <a:chExt cx="3932089" cy="2917408"/>
                          </a:xfrm>
                        </p:grpSpPr>
                        <p:grpSp>
                          <p:nvGrpSpPr>
                            <p:cNvPr id="71" name="Group 70">
                              <a:extLst>
                                <a:ext uri="{FF2B5EF4-FFF2-40B4-BE49-F238E27FC236}">
                                  <a16:creationId xmlns="" xmlns:a16="http://schemas.microsoft.com/office/drawing/2014/main" id="{6953D1A0-696E-412A-A793-0763AF19DBB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64345" y="3600433"/>
                              <a:ext cx="3780700" cy="1117229"/>
                              <a:chOff x="3519751" y="2904784"/>
                              <a:chExt cx="3780700" cy="1117229"/>
                            </a:xfrm>
                          </p:grpSpPr>
                          <p:grpSp>
                            <p:nvGrpSpPr>
                              <p:cNvPr id="74" name="Group 73">
                                <a:extLst>
                                  <a:ext uri="{FF2B5EF4-FFF2-40B4-BE49-F238E27FC236}">
                                    <a16:creationId xmlns="" xmlns:a16="http://schemas.microsoft.com/office/drawing/2014/main" id="{0B7B35BF-D540-46B1-8329-741B510CC59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519751" y="2904784"/>
                                <a:ext cx="3780700" cy="1117229"/>
                                <a:chOff x="3519751" y="2904784"/>
                                <a:chExt cx="3780700" cy="1117229"/>
                              </a:xfrm>
                            </p:grpSpPr>
                            <p:grpSp>
                              <p:nvGrpSpPr>
                                <p:cNvPr id="76" name="Group 75">
                                  <a:extLst>
                                    <a:ext uri="{FF2B5EF4-FFF2-40B4-BE49-F238E27FC236}">
                                      <a16:creationId xmlns="" xmlns:a16="http://schemas.microsoft.com/office/drawing/2014/main" id="{569AE992-E0C9-4B4F-BC05-72782E42163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728886" y="3183689"/>
                                  <a:ext cx="3571565" cy="749217"/>
                                  <a:chOff x="3448666" y="4063667"/>
                                  <a:chExt cx="3571565" cy="749217"/>
                                </a:xfrm>
                              </p:grpSpPr>
                              <p:grpSp>
                                <p:nvGrpSpPr>
                                  <p:cNvPr id="78" name="Group 77">
                                    <a:extLst>
                                      <a:ext uri="{FF2B5EF4-FFF2-40B4-BE49-F238E27FC236}">
                                        <a16:creationId xmlns="" xmlns:a16="http://schemas.microsoft.com/office/drawing/2014/main" id="{134CC7B2-277D-4FB0-A3A5-8B1FA1B9D9F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48666" y="4063667"/>
                                    <a:ext cx="3571565" cy="708486"/>
                                    <a:chOff x="3448666" y="4063667"/>
                                    <a:chExt cx="3571565" cy="708486"/>
                                  </a:xfrm>
                                </p:grpSpPr>
                                <p:grpSp>
                                  <p:nvGrpSpPr>
                                    <p:cNvPr id="80" name="Group 79">
                                      <a:extLst>
                                        <a:ext uri="{FF2B5EF4-FFF2-40B4-BE49-F238E27FC236}">
                                          <a16:creationId xmlns="" xmlns:a16="http://schemas.microsoft.com/office/drawing/2014/main" id="{EE2632CF-18DA-4930-B523-7FDFDB93A2A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48666" y="4399934"/>
                                      <a:ext cx="3571565" cy="277757"/>
                                      <a:chOff x="3448666" y="4399934"/>
                                      <a:chExt cx="3571565" cy="277757"/>
                                    </a:xfrm>
                                  </p:grpSpPr>
                                  <p:cxnSp>
                                    <p:nvCxnSpPr>
                                      <p:cNvPr id="82" name="Straight Arrow Connector 81">
                                        <a:extLst>
                                          <a:ext uri="{FF2B5EF4-FFF2-40B4-BE49-F238E27FC236}">
                                            <a16:creationId xmlns="" xmlns:a16="http://schemas.microsoft.com/office/drawing/2014/main" id="{031D657A-2A31-4EC1-86EA-039D8F19F244}"/>
                                          </a:ext>
                                        </a:extLst>
                                      </p:cNvPr>
                                      <p:cNvCxnSpPr>
                                        <a:cxnSpLocks/>
                                      </p:cNvCxnSpPr>
                                      <p:nvPr/>
                                    </p:nvCxnSpPr>
                                    <p:spPr>
                                      <a:xfrm>
                                        <a:off x="3598605" y="4399934"/>
                                        <a:ext cx="3377382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83" name="TextBox 82">
                                        <a:extLst>
                                          <a:ext uri="{FF2B5EF4-FFF2-40B4-BE49-F238E27FC236}">
                                            <a16:creationId xmlns="" xmlns:a16="http://schemas.microsoft.com/office/drawing/2014/main" id="{7D652FBB-6C04-43E3-AD6E-B7D0EE3EC9B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448666" y="4488422"/>
                                        <a:ext cx="250722" cy="18926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" name="TextBox 83">
                                        <a:extLst>
                                          <a:ext uri="{FF2B5EF4-FFF2-40B4-BE49-F238E27FC236}">
                                            <a16:creationId xmlns="" xmlns:a16="http://schemas.microsoft.com/office/drawing/2014/main" id="{1FF6D6E6-35DF-407D-92E9-54438672B418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769509" y="4488421"/>
                                        <a:ext cx="250722" cy="18926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D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1" name="Arc 80">
                                      <a:extLst>
                                        <a:ext uri="{FF2B5EF4-FFF2-40B4-BE49-F238E27FC236}">
                                          <a16:creationId xmlns="" xmlns:a16="http://schemas.microsoft.com/office/drawing/2014/main" id="{ACE8E2BF-9286-430C-8E6E-D84F7C0DF6D8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8334613">
                                      <a:off x="4834003" y="4063667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652428"/>
                                        <a:gd name="adj2" fmla="val 1466433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9" name="TextBox 78">
                                    <a:extLst>
                                      <a:ext uri="{FF2B5EF4-FFF2-40B4-BE49-F238E27FC236}">
                                        <a16:creationId xmlns="" xmlns:a16="http://schemas.microsoft.com/office/drawing/2014/main" id="{4DECC915-E4AD-4317-A08C-3E7AF7734DEA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407740" y="4623615"/>
                                    <a:ext cx="250722" cy="18926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7" name="Arc 76">
                                  <a:extLst>
                                    <a:ext uri="{FF2B5EF4-FFF2-40B4-BE49-F238E27FC236}">
                                      <a16:creationId xmlns="" xmlns:a16="http://schemas.microsoft.com/office/drawing/2014/main" id="{609ED78A-C596-4298-8B84-547071A465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6697395">
                                  <a:off x="3549237" y="2875298"/>
                                  <a:ext cx="1117229" cy="1176202"/>
                                </a:xfrm>
                                <a:prstGeom prst="arc">
                                  <a:avLst>
                                    <a:gd name="adj1" fmla="val 11167734"/>
                                    <a:gd name="adj2" fmla="val 1609895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75" name="Arc 74">
                                <a:extLst>
                                  <a:ext uri="{FF2B5EF4-FFF2-40B4-BE49-F238E27FC236}">
                                    <a16:creationId xmlns="" xmlns:a16="http://schemas.microsoft.com/office/drawing/2014/main" id="{B9B4B1AA-CC44-482F-BC13-F662905A9B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1972019">
                                <a:off x="4260831" y="3066386"/>
                                <a:ext cx="757227" cy="708486"/>
                              </a:xfrm>
                              <a:prstGeom prst="arc">
                                <a:avLst>
                                  <a:gd name="adj1" fmla="val 11652428"/>
                                  <a:gd name="adj2" fmla="val 1466433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2" name="Straight Arrow Connector 71">
                              <a:extLst>
                                <a:ext uri="{FF2B5EF4-FFF2-40B4-BE49-F238E27FC236}">
                                  <a16:creationId xmlns="" xmlns:a16="http://schemas.microsoft.com/office/drawing/2014/main" id="{7F8E7E35-5123-494C-9259-815ACC9E221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3013589" y="1989523"/>
                              <a:ext cx="3180734" cy="224083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3" name="TextBox 72">
                              <a:extLst>
                                <a:ext uri="{FF2B5EF4-FFF2-40B4-BE49-F238E27FC236}">
                                  <a16:creationId xmlns="" xmlns:a16="http://schemas.microsoft.com/office/drawing/2014/main" id="{83DBB6FA-12DB-4879-8FBF-C8E4D4809FC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345712" y="1800254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E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9" name="TextBox 68">
                            <a:extLst>
                              <a:ext uri="{FF2B5EF4-FFF2-40B4-BE49-F238E27FC236}">
                                <a16:creationId xmlns="" xmlns:a16="http://schemas.microsoft.com/office/drawing/2014/main" id="{27BD5DCC-96BB-443E-A998-10C53F6A53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233109" y="3065470"/>
                            <a:ext cx="250722" cy="1720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x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70" name="TextBox 69">
                            <a:extLst>
                              <a:ext uri="{FF2B5EF4-FFF2-40B4-BE49-F238E27FC236}">
                                <a16:creationId xmlns="" xmlns:a16="http://schemas.microsoft.com/office/drawing/2014/main" id="{8C0790C6-ED7B-4FD5-956C-F103D2BCBD9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807161" y="3402117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a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7" name="TextBox 66">
                          <a:extLst>
                            <a:ext uri="{FF2B5EF4-FFF2-40B4-BE49-F238E27FC236}">
                              <a16:creationId xmlns="" xmlns:a16="http://schemas.microsoft.com/office/drawing/2014/main" id="{2048291A-C3B7-40E5-BD85-9EA7588BD5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3587" y="3713169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0" name="Arc 59">
                      <a:extLst>
                        <a:ext uri="{FF2B5EF4-FFF2-40B4-BE49-F238E27FC236}">
                          <a16:creationId xmlns="" xmlns:a16="http://schemas.microsoft.com/office/drawing/2014/main" id="{321D5E51-E225-4A3F-BDB9-7F024DC0E743}"/>
                        </a:ext>
                      </a:extLst>
                    </p:cNvPr>
                    <p:cNvSpPr/>
                    <p:nvPr/>
                  </p:nvSpPr>
                  <p:spPr>
                    <a:xfrm rot="7161499">
                      <a:off x="4643367" y="2380477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36053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8" name="Arc 57">
                    <a:extLst>
                      <a:ext uri="{FF2B5EF4-FFF2-40B4-BE49-F238E27FC236}">
                        <a16:creationId xmlns="" xmlns:a16="http://schemas.microsoft.com/office/drawing/2014/main" id="{321D5E51-E225-4A3F-BDB9-7F024DC0E743}"/>
                      </a:ext>
                    </a:extLst>
                  </p:cNvPr>
                  <p:cNvSpPr/>
                  <p:nvPr/>
                </p:nvSpPr>
                <p:spPr>
                  <a:xfrm rot="2163085">
                    <a:off x="5800941" y="3090925"/>
                    <a:ext cx="1117229" cy="1176202"/>
                  </a:xfrm>
                  <a:prstGeom prst="arc">
                    <a:avLst>
                      <a:gd name="adj1" fmla="val 10716018"/>
                      <a:gd name="adj2" fmla="val 15813023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" name="Arc 55">
                  <a:extLst>
                    <a:ext uri="{FF2B5EF4-FFF2-40B4-BE49-F238E27FC236}">
                      <a16:creationId xmlns="" xmlns:a16="http://schemas.microsoft.com/office/drawing/2014/main" id="{85B81CE9-5DCA-437F-94CF-0CD945AB1401}"/>
                    </a:ext>
                  </a:extLst>
                </p:cNvPr>
                <p:cNvSpPr/>
                <p:nvPr/>
              </p:nvSpPr>
              <p:spPr>
                <a:xfrm rot="3140904">
                  <a:off x="5362155" y="2660086"/>
                  <a:ext cx="757227" cy="708486"/>
                </a:xfrm>
                <a:prstGeom prst="arc">
                  <a:avLst>
                    <a:gd name="adj1" fmla="val 10620291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9" name="Straight Arrow Connector 98"/>
            <p:cNvCxnSpPr/>
            <p:nvPr/>
          </p:nvCxnSpPr>
          <p:spPr>
            <a:xfrm flipV="1">
              <a:off x="6339337" y="1179872"/>
              <a:ext cx="444923" cy="23883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83DBB6FA-12DB-4879-8FBF-C8E4D4809FCC}"/>
                </a:ext>
              </a:extLst>
            </p:cNvPr>
            <p:cNvSpPr txBox="1"/>
            <p:nvPr/>
          </p:nvSpPr>
          <p:spPr>
            <a:xfrm>
              <a:off x="6338340" y="1699723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83DBB6FA-12DB-4879-8FBF-C8E4D4809FCC}"/>
                </a:ext>
              </a:extLst>
            </p:cNvPr>
            <p:cNvSpPr txBox="1"/>
            <p:nvPr/>
          </p:nvSpPr>
          <p:spPr>
            <a:xfrm>
              <a:off x="6364370" y="1044407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8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203" y="437060"/>
            <a:ext cx="7040159" cy="1393935"/>
            <a:chOff x="1237487" y="2005768"/>
            <a:chExt cx="7040159" cy="1393935"/>
          </a:xfrm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1237487" y="2005768"/>
              <a:ext cx="7040159" cy="1393935"/>
            </a:xfrm>
            <a:prstGeom prst="roundRect">
              <a:avLst>
                <a:gd name="adj" fmla="val 16670"/>
              </a:avLst>
            </a:prstGeom>
            <a:solidFill>
              <a:srgbClr val="FFAFEA"/>
            </a:solidFill>
            <a:ln w="38100">
              <a:solidFill>
                <a:srgbClr val="00FF0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305546" y="2073827"/>
              <a:ext cx="6904041" cy="1257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 </a:t>
              </a:r>
              <a:r>
                <a:rPr lang="en-US" sz="32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ভূমি </a:t>
              </a:r>
              <a:r>
                <a:rPr lang="en-US" sz="3200" b="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সংলগ্ন</a:t>
              </a: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পরিসীমা</a:t>
              </a: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sz="32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ত্রিভুজটি</a:t>
              </a:r>
              <a:r>
                <a:rPr lang="en-US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আঁকতে</a:t>
              </a:r>
              <a:r>
                <a:rPr lang="en-US" sz="32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bn-IN" sz="3200" b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6348" y="2113501"/>
            <a:ext cx="7683911" cy="2531621"/>
            <a:chOff x="825908" y="1514363"/>
            <a:chExt cx="7683911" cy="2531621"/>
          </a:xfrm>
        </p:grpSpPr>
        <p:grpSp>
          <p:nvGrpSpPr>
            <p:cNvPr id="6" name="Group 5"/>
            <p:cNvGrpSpPr/>
            <p:nvPr/>
          </p:nvGrpSpPr>
          <p:grpSpPr>
            <a:xfrm>
              <a:off x="4161821" y="1828801"/>
              <a:ext cx="1890067" cy="1431649"/>
              <a:chOff x="1460073" y="2577696"/>
              <a:chExt cx="2111055" cy="115364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460073" y="3716594"/>
                <a:ext cx="2111055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460073" y="2577696"/>
                <a:ext cx="1067630" cy="11536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4161821" y="4041058"/>
              <a:ext cx="4347998" cy="4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877149" y="1594951"/>
              <a:ext cx="2205263" cy="1665497"/>
            </a:xfrm>
            <a:prstGeom prst="triangle">
              <a:avLst>
                <a:gd name="adj" fmla="val 6153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528687" y="1828801"/>
              <a:ext cx="1774656" cy="1431649"/>
              <a:chOff x="1460073" y="1789101"/>
              <a:chExt cx="2111055" cy="194224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460073" y="3716594"/>
                <a:ext cx="2111055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460073" y="1789101"/>
                <a:ext cx="1163675" cy="1942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988142" y="3406877"/>
              <a:ext cx="1961535" cy="147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389239" y="1594951"/>
              <a:ext cx="818154" cy="1587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825908" y="1514363"/>
              <a:ext cx="1229031" cy="1553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90D8C4-5DC8-4699-B046-09C1FD5E6867}"/>
                </a:ext>
              </a:extLst>
            </p:cNvPr>
            <p:cNvSpPr txBox="1"/>
            <p:nvPr/>
          </p:nvSpPr>
          <p:spPr>
            <a:xfrm>
              <a:off x="6757255" y="2891741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390D8C4-5DC8-4699-B046-09C1FD5E6867}"/>
                </a:ext>
              </a:extLst>
            </p:cNvPr>
            <p:cNvSpPr txBox="1"/>
            <p:nvPr/>
          </p:nvSpPr>
          <p:spPr>
            <a:xfrm>
              <a:off x="4412607" y="2891742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90D8C4-5DC8-4699-B046-09C1FD5E6867}"/>
                </a:ext>
              </a:extLst>
            </p:cNvPr>
            <p:cNvSpPr txBox="1"/>
            <p:nvPr/>
          </p:nvSpPr>
          <p:spPr>
            <a:xfrm>
              <a:off x="3827526" y="3829678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9C178D-1A7C-4E71-8EC7-4F3848259CAA}"/>
              </a:ext>
            </a:extLst>
          </p:cNvPr>
          <p:cNvSpPr txBox="1"/>
          <p:nvPr/>
        </p:nvSpPr>
        <p:spPr>
          <a:xfrm>
            <a:off x="462498" y="4927628"/>
            <a:ext cx="8111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561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167" y="958282"/>
            <a:ext cx="3513242" cy="1302486"/>
            <a:chOff x="599765" y="987764"/>
            <a:chExt cx="4208208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08" cy="1521967"/>
              <a:chOff x="599765" y="987764"/>
              <a:chExt cx="4208208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08" cy="1502299"/>
                <a:chOff x="599765" y="987764"/>
                <a:chExt cx="4208208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08" cy="1502299"/>
                  <a:chOff x="599765" y="987764"/>
                  <a:chExt cx="4208208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98271" y="987764"/>
                    <a:ext cx="4009702" cy="1326715"/>
                    <a:chOff x="3774432" y="1828801"/>
                    <a:chExt cx="4351930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xmlns="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77901" y="2607687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xmlns="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52426" y="2635210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xmlns="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4432" y="3622128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xmlns="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xmlns="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xmlns="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25602" y="2708823"/>
            <a:ext cx="5005363" cy="2400317"/>
            <a:chOff x="3616914" y="849150"/>
            <a:chExt cx="5005363" cy="2400317"/>
          </a:xfrm>
        </p:grpSpPr>
        <p:grpSp>
          <p:nvGrpSpPr>
            <p:cNvPr id="22" name="Group 21"/>
            <p:cNvGrpSpPr/>
            <p:nvPr/>
          </p:nvGrpSpPr>
          <p:grpSpPr>
            <a:xfrm>
              <a:off x="3616914" y="849150"/>
              <a:ext cx="5005363" cy="2400317"/>
              <a:chOff x="3616914" y="849150"/>
              <a:chExt cx="5005363" cy="240031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616914" y="974969"/>
                <a:ext cx="5005363" cy="2274498"/>
                <a:chOff x="3337995" y="1341856"/>
                <a:chExt cx="5005363" cy="2274498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337995" y="1341856"/>
                  <a:ext cx="5005363" cy="2274498"/>
                  <a:chOff x="2094049" y="2656109"/>
                  <a:chExt cx="5005363" cy="2274498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>
                    <a:off x="4446713" y="3440083"/>
                    <a:ext cx="1068515" cy="122606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2094049" y="2656109"/>
                        <a:chExt cx="5005363" cy="2274498"/>
                      </a:xfrm>
                    </p:grpSpPr>
                    <p:grpSp>
                      <p:nvGrpSpPr>
                        <p:cNvPr id="39" name="Group 38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05363" cy="2274498"/>
                          <a:chOff x="2094049" y="2656109"/>
                          <a:chExt cx="5005363" cy="2274498"/>
                        </a:xfrm>
                      </p:grpSpPr>
                      <p:grpSp>
                        <p:nvGrpSpPr>
                          <p:cNvPr id="41" name="Group 40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05363" cy="2274498"/>
                            <a:chOff x="2094049" y="2656109"/>
                            <a:chExt cx="5005363" cy="2274498"/>
                          </a:xfrm>
                        </p:grpSpPr>
                        <p:grpSp>
                          <p:nvGrpSpPr>
                            <p:cNvPr id="43" name="Group 42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05363" cy="2274498"/>
                              <a:chOff x="2094049" y="2656109"/>
                              <a:chExt cx="5005363" cy="2274498"/>
                            </a:xfrm>
                          </p:grpSpPr>
                          <p:grpSp>
                            <p:nvGrpSpPr>
                              <p:cNvPr id="45" name="Group 44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05363" cy="2274498"/>
                                <a:chOff x="2094049" y="2656109"/>
                                <a:chExt cx="5005363" cy="2274498"/>
                              </a:xfrm>
                            </p:grpSpPr>
                            <p:grpSp>
                              <p:nvGrpSpPr>
                                <p:cNvPr id="47" name="Group 46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05363" cy="2274498"/>
                                  <a:chOff x="2094049" y="2656109"/>
                                  <a:chExt cx="5005363" cy="2274498"/>
                                </a:xfrm>
                              </p:grpSpPr>
                              <p:grpSp>
                                <p:nvGrpSpPr>
                                  <p:cNvPr id="49" name="Group 48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94049" y="2656109"/>
                                    <a:ext cx="5005363" cy="2274498"/>
                                    <a:chOff x="2094049" y="2656109"/>
                                    <a:chExt cx="5005363" cy="2274498"/>
                                  </a:xfrm>
                                </p:grpSpPr>
                                <p:grpSp>
                                  <p:nvGrpSpPr>
                                    <p:cNvPr id="51" name="Group 5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94049" y="2656109"/>
                                      <a:ext cx="5005363" cy="2274498"/>
                                      <a:chOff x="2094049" y="2656109"/>
                                      <a:chExt cx="5005363" cy="2274498"/>
                                    </a:xfrm>
                                  </p:grpSpPr>
                                  <p:grpSp>
                                    <p:nvGrpSpPr>
                                      <p:cNvPr id="53" name="Group 5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094049" y="2656109"/>
                                        <a:ext cx="5005363" cy="2274498"/>
                                        <a:chOff x="2094049" y="2656109"/>
                                        <a:chExt cx="5005363" cy="2274498"/>
                                      </a:xfrm>
                                    </p:grpSpPr>
                                    <p:grpSp>
                                      <p:nvGrpSpPr>
                                        <p:cNvPr id="55" name="Group 5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094049" y="2656109"/>
                                          <a:ext cx="5005363" cy="2274498"/>
                                          <a:chOff x="1917284" y="3155402"/>
                                          <a:chExt cx="5005363" cy="2274498"/>
                                        </a:xfrm>
                                      </p:grpSpPr>
                                      <p:grpSp>
                                        <p:nvGrpSpPr>
                                          <p:cNvPr id="57" name="Group 5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3155402"/>
                                            <a:ext cx="5005363" cy="2274498"/>
                                            <a:chOff x="1917284" y="3155402"/>
                                            <a:chExt cx="5005363" cy="2274498"/>
                                          </a:xfrm>
                                        </p:grpSpPr>
                                        <p:grpSp>
                                          <p:nvGrpSpPr>
                                            <p:cNvPr id="59" name="Group 5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7284" y="3155402"/>
                                              <a:ext cx="5005363" cy="2274498"/>
                                              <a:chOff x="1917284" y="3155402"/>
                                              <a:chExt cx="5005363" cy="227449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61" name="Group 60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917284" y="3155402"/>
                                                <a:ext cx="5005363" cy="2274498"/>
                                                <a:chOff x="1917284" y="3155402"/>
                                                <a:chExt cx="5005363" cy="227449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63" name="Group 62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917284" y="4152338"/>
                                                  <a:ext cx="5005363" cy="1277562"/>
                                                  <a:chOff x="1917284" y="4152338"/>
                                                  <a:chExt cx="5005363" cy="1277562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65" name="Group 64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917284" y="4152338"/>
                                                    <a:ext cx="5005363" cy="1277562"/>
                                                    <a:chOff x="1917284" y="4152338"/>
                                                    <a:chExt cx="5005363" cy="1277562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67" name="Group 66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2159052" y="4446910"/>
                                                      <a:ext cx="4763595" cy="708486"/>
                                                      <a:chOff x="1625844" y="4873155"/>
                                                      <a:chExt cx="4763595" cy="708486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69" name="Group 68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625844" y="5053179"/>
                                                        <a:ext cx="4763595" cy="351059"/>
                                                        <a:chOff x="1438276" y="3844685"/>
                                                        <a:chExt cx="4763595" cy="297947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71" name="TextBox 70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xmlns="" id="{D390D8C4-5DC8-4699-B046-09C1FD5E6867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1438276" y="3945987"/>
                                                          <a:ext cx="245806" cy="19664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dirty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D</a:t>
                                                          </a:r>
                                                          <a:endParaRPr lang="en-US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72" name="TextBox 7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xmlns="" id="{D390D8C4-5DC8-4699-B046-09C1FD5E6867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956065" y="3844685"/>
                                                          <a:ext cx="245806" cy="19664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dirty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E</a:t>
                                                          </a:r>
                                                          <a:endParaRPr lang="en-US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73" name="Straight Arrow Connector 72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 flipV="1">
                                                          <a:off x="1743075" y="3944821"/>
                                                          <a:ext cx="4294161" cy="26202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ln w="381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tailEnd type="triangle"/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70" name="Arc 6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xmlns="" id="{628A08B5-C28C-4C9E-A4D4-116718201D66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8334613">
                                                        <a:off x="4712327" y="4873155"/>
                                                        <a:ext cx="800891" cy="708486"/>
                                                      </a:xfrm>
                                                      <a:prstGeom prst="arc">
                                                        <a:avLst>
                                                          <a:gd name="adj1" fmla="val 11425377"/>
                                                          <a:gd name="adj2" fmla="val 14312171"/>
                                                        </a:avLst>
                                                      </a:prstGeom>
                                                      <a:ln w="38100"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68" name="Arc 67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xmlns="" id="{628A08B5-C28C-4C9E-A4D4-116718201D66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6355554">
                                                      <a:off x="1900210" y="4169412"/>
                                                      <a:ext cx="1277562" cy="1243414"/>
                                                    </a:xfrm>
                                                    <a:prstGeom prst="arc">
                                                      <a:avLst>
                                                        <a:gd name="adj1" fmla="val 11058946"/>
                                                        <a:gd name="adj2" fmla="val 15799594"/>
                                                      </a:avLst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66" name="Arc 6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xmlns="" id="{628A08B5-C28C-4C9E-A4D4-116718201D66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1231717">
                                                    <a:off x="2734658" y="4271841"/>
                                                    <a:ext cx="800891" cy="708486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425377"/>
                                                      <a:gd name="adj2" fmla="val 14664334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64" name="Straight Arrow Connector 6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2463851" y="3155402"/>
                                                  <a:ext cx="1574644" cy="1635168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  <a:tailEnd type="triangle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62" name="Arc 6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xmlns="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20901790">
                                                <a:off x="5411866" y="4159809"/>
                                                <a:ext cx="1277562" cy="1243414"/>
                                              </a:xfrm>
                                              <a:prstGeom prst="arc">
                                                <a:avLst>
                                                  <a:gd name="adj1" fmla="val 11058946"/>
                                                  <a:gd name="adj2" fmla="val 15799594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60" name="Arc 5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xmlns="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4325914">
                                              <a:off x="5079795" y="4314200"/>
                                              <a:ext cx="800891" cy="708486"/>
                                            </a:xfrm>
                                            <a:prstGeom prst="arc">
                                              <a:avLst>
                                                <a:gd name="adj1" fmla="val 11425377"/>
                                                <a:gd name="adj2" fmla="val 14525107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cxnSp>
                                        <p:nvCxnSpPr>
                                          <p:cNvPr id="58" name="Straight Arrow Connector 57"/>
                                          <p:cNvCxnSpPr/>
                                          <p:nvPr/>
                                        </p:nvCxnSpPr>
                                        <p:spPr>
                                          <a:xfrm flipH="1" flipV="1">
                                            <a:off x="4610931" y="3167122"/>
                                            <a:ext cx="1439716" cy="160870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56" name="Arc 5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xmlns="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3017308" y="3814907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525107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54" name="Arc 53">
                                        <a:extLst>
                                          <a:ext uri="{FF2B5EF4-FFF2-40B4-BE49-F238E27FC236}">
                                            <a16:creationId xmlns:a16="http://schemas.microsoft.com/office/drawing/2014/main" xmlns="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8925992">
                                        <a:off x="2864174" y="3493740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52510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52" name="Straight Arrow Connector 51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2694285" y="3313512"/>
                                      <a:ext cx="2157936" cy="946894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50" name="Arc 49">
                                    <a:extLst>
                                      <a:ext uri="{FF2B5EF4-FFF2-40B4-BE49-F238E27FC236}">
                                        <a16:creationId xmlns:a16="http://schemas.microsoft.com/office/drawing/2014/main" xmlns="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411122">
                                    <a:off x="5178722" y="3748756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8" name="Arc 47">
                                  <a:extLst>
                                    <a:ext uri="{FF2B5EF4-FFF2-40B4-BE49-F238E27FC236}">
                                      <a16:creationId xmlns:a16="http://schemas.microsoft.com/office/drawing/2014/main" xmlns="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8661850">
                                  <a:off x="5274510" y="341159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46" name="Straight Arrow Connector 45"/>
                              <p:cNvCxnSpPr/>
                              <p:nvPr/>
                            </p:nvCxnSpPr>
                            <p:spPr>
                              <a:xfrm flipH="1" flipV="1">
                                <a:off x="4157255" y="3313512"/>
                                <a:ext cx="2069870" cy="946894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44" name="Arc 43">
                              <a:extLst>
                                <a:ext uri="{FF2B5EF4-FFF2-40B4-BE49-F238E27FC236}">
                                  <a16:creationId xmlns:a16="http://schemas.microsoft.com/office/drawing/2014/main" xmlns="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5243181">
                              <a:off x="3844088" y="2809941"/>
                              <a:ext cx="1314783" cy="1251048"/>
                            </a:xfrm>
                            <a:prstGeom prst="arc">
                              <a:avLst>
                                <a:gd name="adj1" fmla="val 12844749"/>
                                <a:gd name="adj2" fmla="val 1605780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2" name="Arc 41">
                            <a:extLst>
                              <a:ext uri="{FF2B5EF4-FFF2-40B4-BE49-F238E27FC236}">
                                <a16:creationId xmlns:a16="http://schemas.microsoft.com/office/drawing/2014/main" xmlns="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1711619">
                            <a:off x="3491016" y="332589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40" name="Straight Arrow Connector 39"/>
                        <p:cNvCxnSpPr/>
                        <p:nvPr/>
                      </p:nvCxnSpPr>
                      <p:spPr>
                        <a:xfrm flipH="1">
                          <a:off x="3682467" y="3440083"/>
                          <a:ext cx="837986" cy="115819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" name="Arc 37">
                        <a:extLst>
                          <a:ext uri="{FF2B5EF4-FFF2-40B4-BE49-F238E27FC236}">
                            <a16:creationId xmlns:a16="http://schemas.microsoft.com/office/drawing/2014/main" xmlns="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9887333">
                        <a:off x="3906001" y="2856807"/>
                        <a:ext cx="1277562" cy="1243414"/>
                      </a:xfrm>
                      <a:prstGeom prst="arc">
                        <a:avLst>
                          <a:gd name="adj1" fmla="val 12686087"/>
                          <a:gd name="adj2" fmla="val 1579959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6" name="Arc 35">
                      <a:extLst>
                        <a:ext uri="{FF2B5EF4-FFF2-40B4-BE49-F238E27FC236}">
                          <a16:creationId xmlns:a16="http://schemas.microsoft.com/office/drawing/2014/main" xmlns="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5957541">
                      <a:off x="4724110" y="330876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7435544" y="2963405"/>
                  <a:ext cx="245806" cy="23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438004" y="88834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280025" y="84915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422538" y="261211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305612" y="258991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390D8C4-5DC8-4699-B046-09C1FD5E6867}"/>
                </a:ext>
              </a:extLst>
            </p:cNvPr>
            <p:cNvSpPr txBox="1"/>
            <p:nvPr/>
          </p:nvSpPr>
          <p:spPr>
            <a:xfrm>
              <a:off x="5404725" y="1565674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390D8C4-5DC8-4699-B046-09C1FD5E6867}"/>
                </a:ext>
              </a:extLst>
            </p:cNvPr>
            <p:cNvSpPr txBox="1"/>
            <p:nvPr/>
          </p:nvSpPr>
          <p:spPr>
            <a:xfrm>
              <a:off x="6351293" y="1553062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390D8C4-5DC8-4699-B046-09C1FD5E6867}"/>
                </a:ext>
              </a:extLst>
            </p:cNvPr>
            <p:cNvSpPr txBox="1"/>
            <p:nvPr/>
          </p:nvSpPr>
          <p:spPr>
            <a:xfrm>
              <a:off x="5841330" y="1357854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6" y="4489640"/>
            <a:ext cx="5644215" cy="24592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1778088" y="2474580"/>
            <a:ext cx="2210729" cy="203084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924800" y="-2087463"/>
            <a:ext cx="16149951" cy="836227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78">
            <a:off x="-5808378" y="-762292"/>
            <a:ext cx="15711374" cy="1008764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53">
            <a:off x="-788009" y="327338"/>
            <a:ext cx="2945568" cy="280870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103">
            <a:off x="487208" y="3042813"/>
            <a:ext cx="2945568" cy="280870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3026" flipV="1">
            <a:off x="48191" y="638167"/>
            <a:ext cx="2354466" cy="232254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8451" flipV="1">
            <a:off x="1512792" y="3350750"/>
            <a:ext cx="2354466" cy="232254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3034">
            <a:off x="339471" y="2236512"/>
            <a:ext cx="2210729" cy="203084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0856">
            <a:off x="1575273" y="3194932"/>
            <a:ext cx="4099334" cy="245928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53">
            <a:off x="978574" y="263848"/>
            <a:ext cx="2945568" cy="280870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3616" flipV="1">
            <a:off x="4168434" y="3127290"/>
            <a:ext cx="2688119" cy="266990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1007" flipV="1">
            <a:off x="2027740" y="624937"/>
            <a:ext cx="2165040" cy="220269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837339" y="3354280"/>
            <a:ext cx="2165040" cy="220269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5340" flipV="1">
            <a:off x="1628022" y="3367295"/>
            <a:ext cx="2165040" cy="2202693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1087">
            <a:off x="1253050" y="2919185"/>
            <a:ext cx="2291575" cy="199093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886">
            <a:off x="968743" y="2179332"/>
            <a:ext cx="2210729" cy="203084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586">
            <a:off x="1555922" y="3893524"/>
            <a:ext cx="4099334" cy="245928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333">
            <a:off x="4321619" y="1534123"/>
            <a:ext cx="2210729" cy="203084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928">
            <a:off x="1901306" y="3240168"/>
            <a:ext cx="4099334" cy="245928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7718" flipV="1">
            <a:off x="3850336" y="3304710"/>
            <a:ext cx="2165040" cy="220269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1482" flipV="1">
            <a:off x="4017500" y="2893501"/>
            <a:ext cx="2165040" cy="220269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608">
            <a:off x="3516183" y="1634194"/>
            <a:ext cx="2210729" cy="203084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578">
            <a:off x="1679871" y="3741123"/>
            <a:ext cx="4099334" cy="245928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795" y="3138502"/>
            <a:ext cx="2966776" cy="253510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4714">
            <a:off x="1943813" y="2334895"/>
            <a:ext cx="2847123" cy="242494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2356" flipV="1">
            <a:off x="1971085" y="3634364"/>
            <a:ext cx="1399625" cy="159281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3866">
            <a:off x="2551629" y="3214841"/>
            <a:ext cx="1491655" cy="14225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8023">
            <a:off x="1575414" y="2454120"/>
            <a:ext cx="2210729" cy="203084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590">
            <a:off x="2679055" y="3354120"/>
            <a:ext cx="4099334" cy="245928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25457" y="3259187"/>
            <a:ext cx="2825512" cy="240719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545">
            <a:off x="2379754" y="2250107"/>
            <a:ext cx="2945568" cy="280870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9668" flipH="1" flipV="1">
            <a:off x="4152501" y="3795821"/>
            <a:ext cx="1335912" cy="140660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979" flipH="1" flipV="1">
            <a:off x="3803383" y="3317032"/>
            <a:ext cx="1335912" cy="140660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=""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979" flipH="1" flipV="1">
            <a:off x="4282184" y="3047303"/>
            <a:ext cx="1335912" cy="14066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9624">
            <a:off x="1139682" y="3608793"/>
            <a:ext cx="4099334" cy="245928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673">
            <a:off x="3663261" y="1772380"/>
            <a:ext cx="2210729" cy="20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45972 0.0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6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8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0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2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4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16684 -0.2381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6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6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9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6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6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2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6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6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3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6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6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6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6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6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6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6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0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3125 -0.13588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15122 0.22569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6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6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6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8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6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6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6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0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22274 0.13634 " pathEditMode="relative" rAng="0" ptsTypes="AA">
                                      <p:cBhvr>
                                        <p:cTn id="4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6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6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6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6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46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6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6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6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9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22222E-6 L 0.09739 -0.16597 " pathEditMode="relative" rAng="0" ptsTypes="AA">
                                      <p:cBhvr>
                                        <p:cTn id="5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16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16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6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6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5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6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6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6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8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6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16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6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0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0.10261 0.16343 " pathEditMode="relative" rAng="0" ptsTypes="AA">
                                      <p:cBhvr>
                                        <p:cTn id="63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000"/>
                            </p:stCondLst>
                            <p:childTnLst>
                              <p:par>
                                <p:cTn id="6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167" y="958282"/>
            <a:ext cx="3513242" cy="1302486"/>
            <a:chOff x="599765" y="987764"/>
            <a:chExt cx="4208208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08" cy="1521967"/>
              <a:chOff x="599765" y="987764"/>
              <a:chExt cx="4208208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08" cy="1502299"/>
                <a:chOff x="599765" y="987764"/>
                <a:chExt cx="4208208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08" cy="1502299"/>
                  <a:chOff x="599765" y="987764"/>
                  <a:chExt cx="4208208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98271" y="987764"/>
                    <a:ext cx="4009702" cy="1326715"/>
                    <a:chOff x="3774432" y="1828801"/>
                    <a:chExt cx="4351930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77901" y="2607687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=""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52426" y="2635210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=""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4432" y="3622128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=""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=""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=""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16914" y="849150"/>
            <a:ext cx="5005363" cy="2400317"/>
            <a:chOff x="3616914" y="849150"/>
            <a:chExt cx="5005363" cy="2400317"/>
          </a:xfrm>
        </p:grpSpPr>
        <p:grpSp>
          <p:nvGrpSpPr>
            <p:cNvPr id="67" name="Group 66"/>
            <p:cNvGrpSpPr/>
            <p:nvPr/>
          </p:nvGrpSpPr>
          <p:grpSpPr>
            <a:xfrm>
              <a:off x="3616914" y="849150"/>
              <a:ext cx="5005363" cy="2400317"/>
              <a:chOff x="3616914" y="849150"/>
              <a:chExt cx="5005363" cy="240031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616914" y="974969"/>
                <a:ext cx="5005363" cy="2274498"/>
                <a:chOff x="3337995" y="1341856"/>
                <a:chExt cx="5005363" cy="2274498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3337995" y="1341856"/>
                  <a:ext cx="5005363" cy="2274498"/>
                  <a:chOff x="2094049" y="2656109"/>
                  <a:chExt cx="5005363" cy="2274498"/>
                </a:xfrm>
              </p:grpSpPr>
              <p:cxnSp>
                <p:nvCxnSpPr>
                  <p:cNvPr id="61" name="Straight Arrow Connector 60"/>
                  <p:cNvCxnSpPr/>
                  <p:nvPr/>
                </p:nvCxnSpPr>
                <p:spPr>
                  <a:xfrm>
                    <a:off x="4446713" y="3440083"/>
                    <a:ext cx="1068515" cy="122606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2094049" y="2656109"/>
                        <a:chExt cx="5005363" cy="2274498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05363" cy="2274498"/>
                          <a:chOff x="2094049" y="2656109"/>
                          <a:chExt cx="5005363" cy="2274498"/>
                        </a:xfrm>
                      </p:grpSpPr>
                      <p:grpSp>
                        <p:nvGrpSpPr>
                          <p:cNvPr id="28" name="Group 27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05363" cy="2274498"/>
                            <a:chOff x="2094049" y="2656109"/>
                            <a:chExt cx="5005363" cy="2274498"/>
                          </a:xfrm>
                        </p:grpSpPr>
                        <p:grpSp>
                          <p:nvGrpSpPr>
                            <p:cNvPr id="30" name="Group 29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05363" cy="2274498"/>
                              <a:chOff x="2094049" y="2656109"/>
                              <a:chExt cx="5005363" cy="2274498"/>
                            </a:xfrm>
                          </p:grpSpPr>
                          <p:grpSp>
                            <p:nvGrpSpPr>
                              <p:cNvPr id="32" name="Group 31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05363" cy="2274498"/>
                                <a:chOff x="2094049" y="2656109"/>
                                <a:chExt cx="5005363" cy="2274498"/>
                              </a:xfrm>
                            </p:grpSpPr>
                            <p:grpSp>
                              <p:nvGrpSpPr>
                                <p:cNvPr id="34" name="Group 33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05363" cy="2274498"/>
                                  <a:chOff x="2094049" y="2656109"/>
                                  <a:chExt cx="5005363" cy="2274498"/>
                                </a:xfrm>
                              </p:grpSpPr>
                              <p:grpSp>
                                <p:nvGrpSpPr>
                                  <p:cNvPr id="36" name="Group 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94049" y="2656109"/>
                                    <a:ext cx="5005363" cy="2274498"/>
                                    <a:chOff x="2094049" y="2656109"/>
                                    <a:chExt cx="5005363" cy="2274498"/>
                                  </a:xfrm>
                                </p:grpSpPr>
                                <p:grpSp>
                                  <p:nvGrpSpPr>
                                    <p:cNvPr id="38" name="Group 3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94049" y="2656109"/>
                                      <a:ext cx="5005363" cy="2274498"/>
                                      <a:chOff x="2094049" y="2656109"/>
                                      <a:chExt cx="5005363" cy="2274498"/>
                                    </a:xfrm>
                                  </p:grpSpPr>
                                  <p:grpSp>
                                    <p:nvGrpSpPr>
                                      <p:cNvPr id="40" name="Group 3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094049" y="2656109"/>
                                        <a:ext cx="5005363" cy="2274498"/>
                                        <a:chOff x="2094049" y="2656109"/>
                                        <a:chExt cx="5005363" cy="2274498"/>
                                      </a:xfrm>
                                    </p:grpSpPr>
                                    <p:grpSp>
                                      <p:nvGrpSpPr>
                                        <p:cNvPr id="42" name="Group 4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094049" y="2656109"/>
                                          <a:ext cx="5005363" cy="2274498"/>
                                          <a:chOff x="1917284" y="3155402"/>
                                          <a:chExt cx="5005363" cy="2274498"/>
                                        </a:xfrm>
                                      </p:grpSpPr>
                                      <p:grpSp>
                                        <p:nvGrpSpPr>
                                          <p:cNvPr id="44" name="Group 4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3155402"/>
                                            <a:ext cx="5005363" cy="2274498"/>
                                            <a:chOff x="1917284" y="3155402"/>
                                            <a:chExt cx="5005363" cy="2274498"/>
                                          </a:xfrm>
                                        </p:grpSpPr>
                                        <p:grpSp>
                                          <p:nvGrpSpPr>
                                            <p:cNvPr id="46" name="Group 4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7284" y="3155402"/>
                                              <a:ext cx="5005363" cy="2274498"/>
                                              <a:chOff x="1917284" y="3155402"/>
                                              <a:chExt cx="5005363" cy="227449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8" name="Group 4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917284" y="3155402"/>
                                                <a:ext cx="5005363" cy="2274498"/>
                                                <a:chOff x="1917284" y="3155402"/>
                                                <a:chExt cx="5005363" cy="227449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0" name="Group 49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917284" y="4152338"/>
                                                  <a:ext cx="5005363" cy="1277562"/>
                                                  <a:chOff x="1917284" y="4152338"/>
                                                  <a:chExt cx="5005363" cy="1277562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2" name="Group 51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917284" y="4152338"/>
                                                    <a:ext cx="5005363" cy="1277562"/>
                                                    <a:chOff x="1917284" y="4152338"/>
                                                    <a:chExt cx="5005363" cy="1277562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4" name="Group 53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2159052" y="4446910"/>
                                                      <a:ext cx="4763595" cy="708486"/>
                                                      <a:chOff x="1625844" y="4873155"/>
                                                      <a:chExt cx="4763595" cy="708486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6" name="Group 55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625844" y="5053179"/>
                                                        <a:ext cx="4763595" cy="351059"/>
                                                        <a:chOff x="1438276" y="3844685"/>
                                                        <a:chExt cx="4763595" cy="297947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58" name="TextBox 57">
                                                          <a:extLst>
                                                            <a:ext uri="{FF2B5EF4-FFF2-40B4-BE49-F238E27FC236}">
                                                              <a16:creationId xmlns="" xmlns:a16="http://schemas.microsoft.com/office/drawing/2014/main" id="{D390D8C4-5DC8-4699-B046-09C1FD5E6867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1438276" y="3945987"/>
                                                          <a:ext cx="245806" cy="19664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dirty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D</a:t>
                                                          </a:r>
                                                          <a:endParaRPr lang="en-US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59" name="TextBox 58">
                                                          <a:extLst>
                                                            <a:ext uri="{FF2B5EF4-FFF2-40B4-BE49-F238E27FC236}">
                                                              <a16:creationId xmlns="" xmlns:a16="http://schemas.microsoft.com/office/drawing/2014/main" id="{D390D8C4-5DC8-4699-B046-09C1FD5E6867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956065" y="3844685"/>
                                                          <a:ext cx="245806" cy="19664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dirty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E</a:t>
                                                          </a:r>
                                                          <a:endParaRPr lang="en-US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60" name="Straight Arrow Connector 59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 flipV="1">
                                                          <a:off x="1743075" y="3944821"/>
                                                          <a:ext cx="4294161" cy="26202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ln w="381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tailEnd type="triangle"/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57" name="Arc 56">
                                                        <a:extLst>
                                                          <a:ext uri="{FF2B5EF4-FFF2-40B4-BE49-F238E27FC236}">
                                                            <a16:creationId xmlns="" xmlns:a16="http://schemas.microsoft.com/office/drawing/2014/main" id="{628A08B5-C28C-4C9E-A4D4-116718201D66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8334613">
                                                        <a:off x="4712327" y="4873155"/>
                                                        <a:ext cx="800891" cy="708486"/>
                                                      </a:xfrm>
                                                      <a:prstGeom prst="arc">
                                                        <a:avLst>
                                                          <a:gd name="adj1" fmla="val 11425377"/>
                                                          <a:gd name="adj2" fmla="val 14312171"/>
                                                        </a:avLst>
                                                      </a:prstGeom>
                                                      <a:ln w="38100"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55" name="Arc 54">
                                                      <a:extLst>
                                                        <a:ext uri="{FF2B5EF4-FFF2-40B4-BE49-F238E27FC236}">
                                                          <a16:creationId xmlns="" xmlns:a16="http://schemas.microsoft.com/office/drawing/2014/main" id="{628A08B5-C28C-4C9E-A4D4-116718201D66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6355554">
                                                      <a:off x="1900210" y="4169412"/>
                                                      <a:ext cx="1277562" cy="1243414"/>
                                                    </a:xfrm>
                                                    <a:prstGeom prst="arc">
                                                      <a:avLst>
                                                        <a:gd name="adj1" fmla="val 11058946"/>
                                                        <a:gd name="adj2" fmla="val 15799594"/>
                                                      </a:avLst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53" name="Arc 52">
                                                    <a:extLst>
                                                      <a:ext uri="{FF2B5EF4-FFF2-40B4-BE49-F238E27FC236}">
                                                        <a16:creationId xmlns="" xmlns:a16="http://schemas.microsoft.com/office/drawing/2014/main" id="{628A08B5-C28C-4C9E-A4D4-116718201D66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1231717">
                                                    <a:off x="2734658" y="4271841"/>
                                                    <a:ext cx="800891" cy="708486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425377"/>
                                                      <a:gd name="adj2" fmla="val 14664334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51" name="Straight Arrow Connector 5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2463851" y="3155402"/>
                                                  <a:ext cx="1574644" cy="1635168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  <a:tailEnd type="triangle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49" name="Arc 48">
                                                <a:extLst>
                                                  <a:ext uri="{FF2B5EF4-FFF2-40B4-BE49-F238E27FC236}">
                                                    <a16:creationId xmlns=""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20901790">
                                                <a:off x="5411866" y="4159809"/>
                                                <a:ext cx="1277562" cy="1243414"/>
                                              </a:xfrm>
                                              <a:prstGeom prst="arc">
                                                <a:avLst>
                                                  <a:gd name="adj1" fmla="val 11058946"/>
                                                  <a:gd name="adj2" fmla="val 15799594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7" name="Arc 46">
                                              <a:extLst>
                                                <a:ext uri="{FF2B5EF4-FFF2-40B4-BE49-F238E27FC236}">
                                                  <a16:creationId xmlns=""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4325914">
                                              <a:off x="5079795" y="4314200"/>
                                              <a:ext cx="800891" cy="708486"/>
                                            </a:xfrm>
                                            <a:prstGeom prst="arc">
                                              <a:avLst>
                                                <a:gd name="adj1" fmla="val 11425377"/>
                                                <a:gd name="adj2" fmla="val 14525107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cxnSp>
                                        <p:nvCxnSpPr>
                                          <p:cNvPr id="45" name="Straight Arrow Connector 44"/>
                                          <p:cNvCxnSpPr/>
                                          <p:nvPr/>
                                        </p:nvCxnSpPr>
                                        <p:spPr>
                                          <a:xfrm flipH="1" flipV="1">
                                            <a:off x="4610931" y="3167122"/>
                                            <a:ext cx="1439716" cy="160870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3" name="Arc 42">
                                          <a:extLst>
                                            <a:ext uri="{FF2B5EF4-FFF2-40B4-BE49-F238E27FC236}">
                                              <a16:creationId xmlns=""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3017308" y="3814907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525107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" name="Arc 40">
                                        <a:extLst>
                                          <a:ext uri="{FF2B5EF4-FFF2-40B4-BE49-F238E27FC236}">
                                            <a16:creationId xmlns=""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8925992">
                                        <a:off x="2864174" y="3493740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52510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39" name="Straight Arrow Connector 38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2694285" y="3313512"/>
                                      <a:ext cx="2157936" cy="946894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37" name="Arc 36">
                                    <a:extLst>
                                      <a:ext uri="{FF2B5EF4-FFF2-40B4-BE49-F238E27FC236}">
                                        <a16:creationId xmlns=""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411122">
                                    <a:off x="5178722" y="3748756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Arc 34">
                                  <a:extLst>
                                    <a:ext uri="{FF2B5EF4-FFF2-40B4-BE49-F238E27FC236}">
                                      <a16:creationId xmlns=""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8661850">
                                  <a:off x="5274510" y="341159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3" name="Straight Arrow Connector 32"/>
                              <p:cNvCxnSpPr/>
                              <p:nvPr/>
                            </p:nvCxnSpPr>
                            <p:spPr>
                              <a:xfrm flipH="1" flipV="1">
                                <a:off x="4157255" y="3313512"/>
                                <a:ext cx="2069870" cy="946894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1" name="Arc 30">
                              <a:extLst>
                                <a:ext uri="{FF2B5EF4-FFF2-40B4-BE49-F238E27FC236}">
                                  <a16:creationId xmlns=""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5243181">
                              <a:off x="3844088" y="2809941"/>
                              <a:ext cx="1314783" cy="1251048"/>
                            </a:xfrm>
                            <a:prstGeom prst="arc">
                              <a:avLst>
                                <a:gd name="adj1" fmla="val 12844749"/>
                                <a:gd name="adj2" fmla="val 1605780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9" name="Arc 28">
                            <a:extLst>
                              <a:ext uri="{FF2B5EF4-FFF2-40B4-BE49-F238E27FC236}">
                                <a16:creationId xmlns=""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1711619">
                            <a:off x="3491016" y="332589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7" name="Straight Arrow Connector 26"/>
                        <p:cNvCxnSpPr/>
                        <p:nvPr/>
                      </p:nvCxnSpPr>
                      <p:spPr>
                        <a:xfrm flipH="1">
                          <a:off x="3682467" y="3440083"/>
                          <a:ext cx="837986" cy="115819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" name="Arc 24">
                        <a:extLst>
                          <a:ext uri="{FF2B5EF4-FFF2-40B4-BE49-F238E27FC236}">
                            <a16:creationId xmlns=""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9887333">
                        <a:off x="3906001" y="2856807"/>
                        <a:ext cx="1277562" cy="1243414"/>
                      </a:xfrm>
                      <a:prstGeom prst="arc">
                        <a:avLst>
                          <a:gd name="adj1" fmla="val 12686087"/>
                          <a:gd name="adj2" fmla="val 1579959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Arc 22">
                      <a:extLst>
                        <a:ext uri="{FF2B5EF4-FFF2-40B4-BE49-F238E27FC236}">
                          <a16:creationId xmlns=""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5957541">
                      <a:off x="4724110" y="330876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3" name="TextBox 62">
                  <a:extLst>
                    <a:ext uri="{FF2B5EF4-FFF2-40B4-BE49-F238E27FC236}">
                      <a16:creationId xmlns=""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7435544" y="2963405"/>
                  <a:ext cx="245806" cy="23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438004" y="88834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280025" y="84915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422538" y="261211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305612" y="258991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404725" y="1565674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351293" y="1553062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841330" y="1357854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25202" y="3138571"/>
            <a:ext cx="7681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DE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DF =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FDG = ″x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DFH = ″y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FDG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DI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DFH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FJ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DI ও FJ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A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DAB =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ADF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FAC=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AFD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AB ও AC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B ও C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0" y="381000"/>
            <a:ext cx="5905499" cy="1046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Wave1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dirty="0" smtClean="0">
                <a:ln>
                  <a:solidFill>
                    <a:srgbClr val="EE26C8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>
                  <a:solidFill>
                    <a:srgbClr val="FF0000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1309D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4343401"/>
            <a:ext cx="6142656" cy="9233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ত্রিভুজের</a:t>
            </a:r>
            <a:r>
              <a:rPr lang="bn-BD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ও ৪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398" y="1335669"/>
            <a:ext cx="2895601" cy="27255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12-Point Star 7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4197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2097" y="4257585"/>
            <a:ext cx="6142656" cy="9233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ভূমি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850" y="1600201"/>
            <a:ext cx="2343151" cy="60016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286000"/>
            <a:ext cx="222885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5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0350" y="1759710"/>
            <a:ext cx="3917373" cy="2297940"/>
            <a:chOff x="1066800" y="1272210"/>
            <a:chExt cx="7162800" cy="46713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3493883" y="2002254"/>
            <a:ext cx="1333574" cy="4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493883" y="940533"/>
            <a:ext cx="1910688" cy="54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371599" y="4211163"/>
            <a:ext cx="7410822" cy="18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8625" indent="-428625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a, b, 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., ৪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., ও  5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বাহুত্রয়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কি’না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ত্রিভুজের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সূক্ষ্মকোণদ্বয়ের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itchFamily="2" charset="0"/>
              </a:rPr>
              <a:t>10°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8" y="337220"/>
            <a:ext cx="1834226" cy="144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310"/>
            <a:ext cx="1834226" cy="14465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12-Point Star 12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6703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837694" y="2231518"/>
            <a:ext cx="3714749" cy="2732657"/>
          </a:xfrm>
          <a:prstGeom prst="flowChartDelay">
            <a:avLst/>
          </a:prstGeom>
          <a:ln w="38100">
            <a:solidFill>
              <a:srgbClr val="2910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4558594" y="2269423"/>
            <a:ext cx="3714749" cy="2656847"/>
          </a:xfrm>
          <a:prstGeom prst="flowChartDelay">
            <a:avLst/>
          </a:prstGeom>
          <a:ln w="38100">
            <a:solidFill>
              <a:srgbClr val="2910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903" y="3644935"/>
            <a:ext cx="3575018" cy="173124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lang="en-US" sz="3300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300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আচার্য্য</a:t>
            </a:r>
            <a:endParaRPr lang="bn-IN" sz="3300" b="1" dirty="0">
              <a:ln w="0"/>
              <a:solidFill>
                <a:srgbClr val="3113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IN" sz="27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7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2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ষ্টিয়া</a:t>
            </a:r>
            <a:r>
              <a:rPr lang="bn-BD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491FE8-D14E-47B5-9E7C-3671049FC5F8}"/>
              </a:ext>
            </a:extLst>
          </p:cNvPr>
          <p:cNvSpPr/>
          <p:nvPr/>
        </p:nvSpPr>
        <p:spPr>
          <a:xfrm>
            <a:off x="3260423" y="777216"/>
            <a:ext cx="2623154" cy="16619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103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905A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C04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C04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95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0901" y="3759235"/>
            <a:ext cx="3575018" cy="168507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b="1" dirty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000" b="1" dirty="0" err="1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3000" b="1" dirty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000" b="1" dirty="0">
              <a:solidFill>
                <a:srgbClr val="311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2700" b="1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bn-IN" sz="2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9643" y="2876140"/>
            <a:ext cx="730406" cy="1151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" y="2840968"/>
            <a:ext cx="730406" cy="1151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15457"/>
          <a:stretch/>
        </p:blipFill>
        <p:spPr>
          <a:xfrm>
            <a:off x="528830" y="1267050"/>
            <a:ext cx="1203471" cy="1278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15457"/>
          <a:stretch/>
        </p:blipFill>
        <p:spPr>
          <a:xfrm>
            <a:off x="7411651" y="1277933"/>
            <a:ext cx="1203471" cy="1278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21" b="7555"/>
          <a:stretch/>
        </p:blipFill>
        <p:spPr>
          <a:xfrm>
            <a:off x="5398575" y="2005477"/>
            <a:ext cx="2034785" cy="1840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9" y="1952483"/>
            <a:ext cx="1548245" cy="1372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12-Point Star 20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2221" b="7555"/>
          <a:stretch/>
        </p:blipFill>
        <p:spPr>
          <a:xfrm>
            <a:off x="1708019" y="1961875"/>
            <a:ext cx="2034785" cy="184062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043331" y="2066854"/>
            <a:ext cx="1271504" cy="1080766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5309684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উৎপল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আচার্য্য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9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171700"/>
            <a:ext cx="2286000" cy="1860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4114800"/>
            <a:ext cx="6629400" cy="97155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82204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7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180975" indent="-180975" defTabSz="482204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27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180975" indent="-180975" defTabSz="482204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27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180975" indent="-180975" defTabSz="482204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"/>
              <a:defRPr/>
            </a:pPr>
            <a:endParaRPr lang="en-US" sz="27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4300574"/>
                <a:ext cx="7086600" cy="928780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itchFamily="2" charset="0"/>
                  </a:rPr>
                  <a:t>ভূমি সংলগ্ন কোণ দুইটি যথাক্রমে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ং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পরিসীমা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27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ত্রিভুজটি</a:t>
                </a:r>
                <a:r>
                  <a:rPr lang="en-US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আঁকতে</a:t>
                </a:r>
                <a:r>
                  <a:rPr lang="en-US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7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00574"/>
                <a:ext cx="7086600" cy="928780"/>
              </a:xfrm>
              <a:prstGeom prst="rect">
                <a:avLst/>
              </a:prstGeom>
              <a:blipFill rotWithShape="0">
                <a:blip r:embed="rId5"/>
                <a:stretch>
                  <a:fillRect t="-3871" b="-18710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28950" y="1257301"/>
            <a:ext cx="2873039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12-Point Star 11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3946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3" y="2955593"/>
            <a:ext cx="2869129" cy="244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2" y="1779142"/>
            <a:ext cx="3012584" cy="172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1425"/>
            <a:ext cx="4027771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7200" b="1" dirty="0">
                <a:solidFill>
                  <a:srgbClr val="C515B8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dirty="0">
                <a:solidFill>
                  <a:srgbClr val="C515B8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7200" b="1" dirty="0" err="1">
              <a:solidFill>
                <a:srgbClr val="C515B8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657953"/>
            <a:ext cx="4993609" cy="5678478"/>
          </a:xfrm>
          <a:prstGeom prst="rect">
            <a:avLst/>
          </a:prstGeom>
          <a:noFill/>
          <a:ln w="38100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ভূমি, ভূমি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300" b="1" dirty="0" smtClean="0">
                <a:solidFill>
                  <a:srgbClr val="3113B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bn-BD" sz="3300" b="1" dirty="0">
              <a:solidFill>
                <a:srgbClr val="3113B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12-Point Star 4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14325"/>
            <a:ext cx="63436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4688986" cy="22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04800"/>
            <a:ext cx="7010400" cy="8382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53365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371600"/>
            <a:ext cx="2638425" cy="2505075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6420465" y="1905000"/>
            <a:ext cx="2037735" cy="2007931"/>
          </a:xfrm>
          <a:prstGeom prst="arc">
            <a:avLst>
              <a:gd name="adj1" fmla="val 1314105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5105400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" y="3886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3886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3886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বৃত্তচাপ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6388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5791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রুলার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68" y="4876801"/>
            <a:ext cx="3961632" cy="6830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5486400" y="6477000"/>
            <a:ext cx="53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উৎপল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আচার্য্য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12-Point Star 22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8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94607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3871452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946074" cy="224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871452" cy="2244213"/>
          </a:xfrm>
          <a:prstGeom prst="rect">
            <a:avLst/>
          </a:prstGeom>
        </p:spPr>
      </p:pic>
      <p:sp>
        <p:nvSpPr>
          <p:cNvPr id="8" name="Plaque 7"/>
          <p:cNvSpPr/>
          <p:nvPr/>
        </p:nvSpPr>
        <p:spPr>
          <a:xfrm>
            <a:off x="1371600" y="381000"/>
            <a:ext cx="6629400" cy="762001"/>
          </a:xfrm>
          <a:prstGeom prst="plaqu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3810000"/>
            <a:ext cx="1981200" cy="1905000"/>
            <a:chOff x="1143000" y="4343400"/>
            <a:chExt cx="1981200" cy="19050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1143000" y="4343400"/>
              <a:ext cx="609600" cy="1905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52600" y="4343400"/>
              <a:ext cx="1371600" cy="1752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143000" y="6096000"/>
              <a:ext cx="1981200" cy="152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14400" y="1828801"/>
            <a:ext cx="228600" cy="457200"/>
            <a:chOff x="914400" y="2133600"/>
            <a:chExt cx="228600" cy="4572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914400" y="2133600"/>
              <a:ext cx="762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0600" y="2133600"/>
              <a:ext cx="1524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14400" y="2590800"/>
              <a:ext cx="228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77000" y="1295401"/>
            <a:ext cx="838200" cy="1752600"/>
            <a:chOff x="6477000" y="1524000"/>
            <a:chExt cx="838200" cy="175260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477000" y="1524000"/>
              <a:ext cx="411726" cy="1752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1524000"/>
              <a:ext cx="457200" cy="1752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77000" y="3276600"/>
              <a:ext cx="838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29200" y="4114800"/>
            <a:ext cx="1143000" cy="647700"/>
            <a:chOff x="5029200" y="4648200"/>
            <a:chExt cx="1143000" cy="647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29200" y="4648200"/>
              <a:ext cx="0" cy="6477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29200" y="4648200"/>
              <a:ext cx="1143000" cy="6477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5295900"/>
              <a:ext cx="1143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6200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দাগাঙ্কিত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12-Point Star 28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37" y="2874547"/>
            <a:ext cx="730406" cy="11513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2637" y="2824130"/>
            <a:ext cx="730406" cy="11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684" y="2031683"/>
            <a:ext cx="710627" cy="3326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8821" y="2031683"/>
            <a:ext cx="657463" cy="3326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D8E92D-8F57-4F02-9D4D-CFF0C0964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841" y="2641285"/>
            <a:ext cx="1087296" cy="1980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E4D70-503E-4527-BA69-D378EDDD4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139" y="2274746"/>
            <a:ext cx="3067601" cy="2762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8777" y="1601049"/>
            <a:ext cx="398645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3375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375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3375" b="1" dirty="0" err="1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75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3375" b="1" dirty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375" b="1" dirty="0">
              <a:ln w="0"/>
              <a:solidFill>
                <a:srgbClr val="3113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1802" y="2641285"/>
            <a:ext cx="3231938" cy="7155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50" b="1" dirty="0" err="1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50" b="1" dirty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50" b="1" dirty="0">
                <a:ln/>
                <a:solidFill>
                  <a:srgbClr val="2B119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50" dirty="0">
              <a:solidFill>
                <a:srgbClr val="2B119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732" y="3014355"/>
            <a:ext cx="547805" cy="86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6" y="2987976"/>
            <a:ext cx="547805" cy="8634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10012" y="1089341"/>
            <a:ext cx="6419804" cy="4688905"/>
            <a:chOff x="222683" y="309453"/>
            <a:chExt cx="8559738" cy="62518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12-Point Star 15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7" name="Picture 16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63A8AA6-C5B2-46F5-B54C-5AB9382788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7974">
            <a:off x="4640302" y="3982989"/>
            <a:ext cx="1034932" cy="81367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1458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0.19144 L -0.10156 -0.19121 C -0.09809 -0.19005 -0.09479 -0.18889 -0.09132 -0.1875 C -0.09028 -0.18704 -0.08923 -0.18542 -0.08819 -0.18542 C -0.07014 -0.18542 -0.05225 -0.18681 -0.03437 -0.1875 C -0.03107 -0.18681 -0.0276 -0.18635 -0.0243 -0.18542 C -0.02274 -0.18496 -0.02135 -0.18357 -0.01979 -0.18357 C -0.01632 -0.18357 -0.01319 -0.18473 -0.00972 -0.18542 C -0.00885 -0.18658 -0.0033 -0.19399 -0.00191 -0.19144 C -0.00087 -0.18982 -0.00399 -0.18843 -0.00521 -0.1875 C -0.00746 -0.18565 -0.00972 -0.18473 -0.01198 -0.18357 L -0.01528 -0.18149 L -0.01875 -0.1794 C -0.01979 -0.17871 -0.02083 -0.17801 -0.02205 -0.17755 C -0.02396 -0.17686 -0.02569 -0.17593 -0.0276 -0.17547 C -0.03246 -0.17454 -0.03732 -0.17408 -0.04218 -0.17361 C -0.04375 -0.17292 -0.04514 -0.17199 -0.04653 -0.17153 C -0.05937 -0.16783 -0.05173 -0.17176 -0.05903 -0.1676 C -0.06458 -0.16829 -0.07048 -0.16667 -0.07569 -0.16945 C -0.07708 -0.17014 -0.07448 -0.17385 -0.07361 -0.17547 C -0.07205 -0.17801 -0.06753 -0.18311 -0.0658 -0.18542 C -0.06319 -0.17199 -0.06389 -0.17871 -0.0658 -0.15348 C -0.0658 -0.15139 -0.06632 -0.14954 -0.06684 -0.14769 C -0.06753 -0.14537 -0.0684 -0.14352 -0.06892 -0.14167 C -0.07014 -0.14236 -0.07118 -0.14399 -0.07239 -0.14352 C -0.07378 -0.14329 -0.07465 -0.14074 -0.07569 -0.13959 C -0.07673 -0.13866 -0.07795 -0.1382 -0.07916 -0.13774 C -0.08177 -0.15186 -0.08003 -0.14607 -0.0835 -0.15556 C -0.08507 -0.15417 -0.08646 -0.15162 -0.08819 -0.15162 C -0.08941 -0.15162 -0.09028 -0.1544 -0.09132 -0.15556 C -0.09288 -0.15695 -0.09444 -0.15811 -0.096 -0.15949 C -0.09705 -0.16065 -0.09809 -0.1625 -0.0993 -0.16343 C -0.10069 -0.16459 -0.10225 -0.16482 -0.10382 -0.16551 C -0.10521 -0.1676 -0.10694 -0.16899 -0.10816 -0.17153 C -0.10903 -0.17315 -0.11024 -0.17639 -0.10937 -0.17755 C -0.10712 -0.1801 -0.10416 -0.17871 -0.10156 -0.1794 C -0.09791 -0.19838 -0.10225 -0.17848 -0.09809 -0.14954 C -0.09687 -0.14051 -0.09878 -0.16829 -0.0993 -0.17755 C -0.09965 -0.18287 -0.1 -0.1882 -0.10034 -0.19352 C -0.10017 -0.19491 -0.09913 -0.20672 -0.09809 -0.20926 C -0.09653 -0.21389 -0.09392 -0.21644 -0.09132 -0.21922 C -0.08559 -0.21574 -0.08906 -0.21852 -0.08142 -0.20926 C -0.08021 -0.20811 -0.07934 -0.20625 -0.07795 -0.20533 L -0.07135 -0.20139 C -0.07153 -0.19931 -0.0717 -0.19699 -0.07239 -0.19537 C -0.07396 -0.1919 -0.07691 -0.19074 -0.07916 -0.18936 C -0.07795 -0.1882 -0.07691 -0.18658 -0.07569 -0.18542 C -0.07343 -0.18334 -0.06909 -0.18241 -0.06684 -0.18149 C -0.06528 -0.18079 -0.06371 -0.1801 -0.06232 -0.1794 C -0.05937 -0.1801 -0.05642 -0.18056 -0.0533 -0.18149 C -0.05173 -0.18195 -0.04896 -0.18079 -0.04896 -0.18357 C -0.04896 -0.18611 -0.05191 -0.18473 -0.0533 -0.18542 C -0.0533 -0.18519 -0.05607 -0.16366 -0.0533 -0.15764 C -0.0526 -0.15579 -0.05121 -0.15486 -0.05 -0.15348 C -0.04653 -0.15417 -0.04323 -0.15463 -0.03993 -0.15556 C -0.03871 -0.15602 -0.0375 -0.15602 -0.03663 -0.15764 C -0.03576 -0.15903 -0.03576 -0.16158 -0.03559 -0.16343 C -0.03628 -0.1669 -0.03628 -0.1713 -0.03767 -0.17361 C -0.03871 -0.17477 -0.04028 -0.17292 -0.04097 -0.17153 C -0.04687 -0.16111 -0.03576 -0.16922 -0.04548 -0.15949 C -0.04757 -0.15741 -0.05 -0.15695 -0.05225 -0.15556 L -0.05555 -0.15348 L -0.05903 -0.17153 C -0.05937 -0.17361 -0.05989 -0.17547 -0.06007 -0.17755 C -0.06041 -0.18079 -0.06267 -0.18982 -0.06128 -0.1875 C -0.05955 -0.18449 -0.06007 -0.17917 -0.05903 -0.17547 C -0.05816 -0.17292 -0.05677 -0.17153 -0.05555 -0.16945 C -0.05521 -0.1676 -0.05486 -0.16551 -0.05451 -0.16343 C -0.05399 -0.16019 -0.05434 -0.15649 -0.0533 -0.15348 C -0.05278 -0.15186 -0.05104 -0.15255 -0.05 -0.15162 C -0.04878 -0.15047 -0.04774 -0.14885 -0.04653 -0.14769 C -0.04548 -0.14445 -0.03975 -0.13264 -0.04653 -0.12963 C -0.04809 -0.12894 -0.04982 -0.12848 -0.05121 -0.12778 C -0.0533 -0.12639 -0.05781 -0.12361 -0.05781 -0.12338 C -0.05677 -0.1257 -0.05573 -0.12801 -0.05451 -0.12963 C -0.05225 -0.13264 -0.04774 -0.13774 -0.04774 -0.1375 C -0.0434 -0.13565 -0.04305 -0.1375 -0.04097 -0.12963 C -0.0401 -0.12593 -0.03871 -0.1176 -0.03871 -0.11736 C -0.03819 -0.11968 -0.03663 -0.1213 -0.03663 -0.12361 C -0.03663 -0.14167 -0.03871 -0.17755 -0.03871 -0.17732 C -0.03837 -0.18357 -0.0408 -0.19329 -0.03767 -0.19537 C -0.0125 -0.21204 -0.01614 -0.19931 -0.01875 -0.18542 C -0.01892 -0.18149 -0.01927 -0.17755 -0.01979 -0.17361 C -0.01996 -0.17153 -0.02135 -0.16945 -0.021 -0.1676 C -0.02048 -0.16528 -0.01875 -0.16482 -0.01753 -0.16343 C -0.01528 -0.16412 -0.01267 -0.1676 -0.01076 -0.16551 C -0.00955 -0.16412 -0.01128 -0.15996 -0.01198 -0.15764 C -0.01267 -0.1551 -0.01423 -0.15348 -0.01528 -0.15162 C -0.0184 -0.15232 -0.02153 -0.15139 -0.0243 -0.15348 C -0.02534 -0.1544 -0.02482 -0.15764 -0.02534 -0.15949 C -0.02968 -0.175 -0.02587 -0.15649 -0.02882 -0.17153 C -0.02916 -0.17755 -0.0309 -0.18357 -0.03003 -0.18936 C -0.02951 -0.19167 -0.02778 -0.18635 -0.02656 -0.18542 C -0.0243 -0.1838 -0.01979 -0.18149 -0.01979 -0.18125 C -0.01753 -0.18218 -0.01528 -0.18357 -0.01319 -0.18357 C -0.0033 -0.18357 -0.00364 -0.18311 0.00261 -0.1794 C 0.00139 -0.17871 0.00035 -0.17778 -0.00069 -0.17755 C -0.00382 -0.17662 -0.0085 -0.18056 -0.00972 -0.17547 C -0.01649 -0.1463 -0.01267 -0.14607 -0.00521 -0.14167 C -0.00312 -0.14723 -0.00278 -0.14908 0.00035 -0.15348 C 0.0033 -0.15787 0.00573 -0.16343 0.0092 -0.16551 C 0.01198 -0.16713 0.01476 -0.16852 0.01702 -0.17153 C 0.01997 -0.175 0.02101 -0.17871 0.02275 -0.18357 C 0.0224 -0.18542 0.02066 -0.18843 0.0217 -0.18936 C 0.02275 -0.19051 0.02622 -0.18542 0.025 -0.18542 C 0.02275 -0.18542 0.02049 -0.1882 0.01823 -0.18936 L 0.01493 -0.19144 C 0.02309 -0.19213 0.03143 -0.19167 0.03941 -0.19352 C 0.04097 -0.19375 0.04202 -0.19931 0.04288 -0.19746 C 0.04393 -0.19468 0.04219 -0.19074 0.04184 -0.1875 C 0.04115 -0.18311 0.04028 -0.17871 0.03837 -0.17547 C 0.0375 -0.17385 0.03629 -0.17292 0.03507 -0.17153 C 0.03403 -0.17223 0.0283 -0.17408 0.02952 -0.1794 C 0.03004 -0.18218 0.03247 -0.18218 0.03386 -0.18357 C 0.03472 -0.18149 0.03559 -0.17963 0.03629 -0.17755 C 0.0382 -0.16968 0.03768 -0.15926 0.03629 -0.15162 C 0.03577 -0.14954 0.03386 -0.15024 0.03282 -0.14954 C 0.03056 -0.15024 0.02813 -0.14977 0.02604 -0.15162 C 0.02396 -0.15348 0.02361 -0.16042 0.02275 -0.16343 C 0.02222 -0.16574 0.02118 -0.16736 0.02049 -0.16945 C 0.01997 -0.1713 0.01997 -0.17385 0.01945 -0.17547 C 0.01858 -0.17732 0.01702 -0.17824 0.01597 -0.1794 C 0.0158 -0.18102 0.01407 -0.19144 0.01268 -0.19144 C 0.01146 -0.19144 0.01337 -0.1875 0.01372 -0.18542 C 0.01424 -0.18287 0.01424 -0.17986 0.01493 -0.17755 C 0.01736 -0.16875 0.01841 -0.16945 0.02275 -0.16551 C 0.02413 -0.16204 0.02552 -0.15649 0.0283 -0.15556 C 0.02952 -0.15533 0.03056 -0.15695 0.0316 -0.15764 C 0.03247 -0.15949 0.03264 -0.16274 0.03386 -0.16343 C 0.03785 -0.16598 0.03924 -0.15949 0.04063 -0.15556 C 0.04063 -0.15533 0.04011 -0.16111 0.03941 -0.16343 C 0.03889 -0.16574 0.03802 -0.1676 0.03733 -0.16945 C 0.03611 -0.17616 0.03334 -0.18774 0.03733 -0.19352 C 0.03993 -0.19723 0.04393 -0.19213 0.0474 -0.19144 C 0.04879 -0.18936 0.05018 -0.18704 0.05191 -0.18542 C 0.054 -0.18357 0.05868 -0.18149 0.05868 -0.18125 C 0.05747 -0.18079 0.05625 -0.17848 0.05521 -0.1794 C 0.05087 -0.18334 0.05695 -0.19051 0.05747 -0.19144 C 0.05886 -0.1875 0.0625 -0.18079 0.05868 -0.17547 C 0.05747 -0.17408 0.05625 -0.17824 0.05521 -0.1794 C 0.05486 -0.17547 0.05469 -0.1713 0.054 -0.1676 C 0.05347 -0.16459 0.05191 -0.1625 0.05191 -0.15949 C 0.05157 -0.15625 0.05243 -0.15278 0.05295 -0.14954 C 0.05347 -0.14676 0.054 -0.14399 0.05521 -0.14167 C 0.05643 -0.13912 0.05816 -0.1375 0.05972 -0.13565 C 0.06511 -0.12871 0.06094 -0.13426 0.06754 -0.12778 C 0.06858 -0.12639 0.06979 -0.125 0.07084 -0.12361 C 0.07049 -0.13172 0.07032 -0.13959 0.06979 -0.14769 C 0.06945 -0.15093 0.06858 -0.15417 0.06858 -0.15764 C 0.06858 -0.16412 0.06927 -0.17084 0.06979 -0.17755 C 0.07084 -0.19352 0.06875 -0.18889 0.07431 -0.19537 L 0.0842 -0.19352 C 0.08681 -0.19283 0.08941 -0.19144 0.09202 -0.19144 C 0.10104 -0.19144 0.11007 -0.19283 0.11893 -0.19352 C 0.13021 -0.19005 0.12587 -0.19306 0.12118 -0.18936 C 0.11997 -0.18843 0.11893 -0.18658 0.11788 -0.18542 C 0.11684 -0.18449 0.11563 -0.18403 0.11441 -0.18357 C 0.11302 -0.18172 0.1099 -0.17732 0.10782 -0.17755 C 0.104 -0.17801 0.10035 -0.18033 0.0967 -0.18149 C 0.09445 -0.18218 0.09202 -0.18287 0.08993 -0.18357 C 0.0842 -0.1801 0.0882 -0.18311 0.08195 -0.17547 C 0.07986 -0.17269 0.07518 -0.1676 0.07518 -0.16736 C 0.07639 -0.16621 0.07743 -0.16459 0.07865 -0.16343 C 0.08004 -0.1625 0.08195 -0.16343 0.08316 -0.16158 C 0.0842 -0.15973 0.08386 -0.15625 0.0842 -0.15348 C 0.08472 -0.15162 0.08525 -0.14954 0.08542 -0.14769 L 0.08768 -0.13172 C 0.08802 -0.13357 0.08872 -0.13565 0.08872 -0.13774 C 0.08941 -0.15348 0.0882 -0.16968 0.08993 -0.18542 C 0.09011 -0.1875 0.09202 -0.18403 0.09323 -0.18357 C 0.09462 -0.18264 0.09618 -0.18218 0.09775 -0.18149 C 0.09809 -0.1794 0.09879 -0.17755 0.09879 -0.17547 C 0.09879 -0.15787 0.09722 -0.17061 0.0967 -0.17361 C 0.09705 -0.17871 0.09722 -0.18426 0.09775 -0.18936 C 0.09966 -0.20903 0.10122 -0.19723 0.11893 -0.19537 L 0.1257 -0.19352 C 0.12795 -0.18496 0.12622 -0.17477 0.12691 -0.16551 C 0.12691 -0.16343 0.12761 -0.16158 0.12795 -0.15949 C 0.12761 -0.15625 0.12813 -0.15209 0.12691 -0.14954 C 0.12587 -0.14815 0.12622 -0.15371 0.1257 -0.15556 C 0.12379 -0.16111 0.12118 -0.16297 0.11788 -0.16551 C 0.11684 -0.16644 0.11563 -0.1669 0.11441 -0.1676 C 0.11233 -0.1669 0.1092 -0.16852 0.10782 -0.16551 C 0.10643 -0.16297 0.10712 -0.15672 0.10886 -0.15556 C 0.11111 -0.15394 0.11476 -0.16528 0.11563 -0.1676 C 0.11597 -0.16551 0.11563 -0.16204 0.11684 -0.16158 C 0.11962 -0.16042 0.12396 -0.15926 0.1257 -0.16343 C 0.12761 -0.16852 0.12466 -0.18149 0.12466 -0.18125 L 0.12466 -0.18149 L 0.12466 -0.17755 " pathEditMode="relative" rAng="0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509" y="1243480"/>
            <a:ext cx="5906532" cy="56749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12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1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সংযোগ স্থাপন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27" y="2316305"/>
            <a:ext cx="2819101" cy="2559493"/>
          </a:xfrm>
          <a:prstGeom prst="ellipse">
            <a:avLst/>
          </a:prstGeom>
          <a:ln>
            <a:solidFill>
              <a:srgbClr val="2B49E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" y="2508034"/>
            <a:ext cx="1094874" cy="2668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477" y="4875798"/>
            <a:ext cx="3389554" cy="534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৩৭-১৩৮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99" y="2186898"/>
            <a:ext cx="2036372" cy="26697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12-Point Star 9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996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4000">
        <p15:prstTrans prst="pageCurlDouble" invX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2120"/>
            <a:ext cx="8001000" cy="1323439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ত্রিভুজের ৬টি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৩টি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400300" y="2971799"/>
            <a:ext cx="1143000" cy="1752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48400" y="2819399"/>
            <a:ext cx="1219200" cy="1752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59162" y="6095999"/>
            <a:ext cx="2389238" cy="1229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468430" y="2261919"/>
            <a:ext cx="2362200" cy="533400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8235198">
            <a:off x="3414856" y="4185626"/>
            <a:ext cx="1478149" cy="3858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বাহু-১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3356989">
            <a:off x="5164247" y="4108851"/>
            <a:ext cx="1478149" cy="3858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বাহু-২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89251" y="5791199"/>
            <a:ext cx="1478149" cy="3858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বাহু-৩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990600" y="5504231"/>
            <a:ext cx="1981200" cy="573935"/>
          </a:xfrm>
          <a:prstGeom prst="wedgeRectCallout">
            <a:avLst>
              <a:gd name="adj1" fmla="val 131481"/>
              <a:gd name="adj2" fmla="val -68555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12-Point Star 15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624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1625 0.11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13333 0.138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2014 L 0.0007 -0.07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22" grpId="0" animBg="1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6100" y="378565"/>
            <a:ext cx="2362200" cy="533400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2770239"/>
            <a:ext cx="1295400" cy="996745"/>
            <a:chOff x="1600200" y="2057400"/>
            <a:chExt cx="1295400" cy="996745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600200" y="2057400"/>
              <a:ext cx="838200" cy="990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600200" y="3048000"/>
              <a:ext cx="1295400" cy="614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3823040">
            <a:off x="6157659" y="2900152"/>
            <a:ext cx="1295400" cy="1252337"/>
            <a:chOff x="1600200" y="1934011"/>
            <a:chExt cx="1295400" cy="1252337"/>
          </a:xfrm>
        </p:grpSpPr>
        <p:cxnSp>
          <p:nvCxnSpPr>
            <p:cNvPr id="11" name="Straight Connector 10"/>
            <p:cNvCxnSpPr/>
            <p:nvPr/>
          </p:nvCxnSpPr>
          <p:spPr>
            <a:xfrm rot="7776960" flipV="1">
              <a:off x="1366704" y="2551615"/>
              <a:ext cx="1252337" cy="1712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600200" y="3048000"/>
              <a:ext cx="1295400" cy="614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67200" y="980768"/>
            <a:ext cx="983226" cy="619432"/>
            <a:chOff x="2428568" y="2197510"/>
            <a:chExt cx="983226" cy="619432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428568" y="2197510"/>
              <a:ext cx="491614" cy="61943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95600" y="2209800"/>
              <a:ext cx="516194" cy="5997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/>
          <p:cNvSpPr/>
          <p:nvPr/>
        </p:nvSpPr>
        <p:spPr>
          <a:xfrm>
            <a:off x="1798451" y="3886200"/>
            <a:ext cx="1478149" cy="3858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কোণ-২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53000" y="1823929"/>
            <a:ext cx="1478149" cy="3858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কোণ-১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28899" y="3352800"/>
            <a:ext cx="1478149" cy="3858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কোণ-৩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3099547" y="5115955"/>
            <a:ext cx="1981200" cy="573935"/>
          </a:xfrm>
          <a:prstGeom prst="wedgeRectCallout">
            <a:avLst>
              <a:gd name="adj1" fmla="val 32474"/>
              <a:gd name="adj2" fmla="val -307537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650" y="5715000"/>
            <a:ext cx="7619164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12-Point Star 19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4269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642 0.177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0416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81 L -0.17882 0.005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088008"/>
              </p:ext>
            </p:extLst>
          </p:nvPr>
        </p:nvGraphicFramePr>
        <p:xfrm>
          <a:off x="1310185" y="2156346"/>
          <a:ext cx="6309815" cy="432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09600"/>
            <a:ext cx="80772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সম্পাদ্য:</a:t>
            </a:r>
          </a:p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প্রতিজ্ঞায়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নির্ভুলতা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সম্পাদ্য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2683" y="309453"/>
            <a:ext cx="8559738" cy="6251873"/>
            <a:chOff x="222683" y="309453"/>
            <a:chExt cx="8559738" cy="62518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14" y="331508"/>
              <a:ext cx="1025469" cy="574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5"/>
            <a:stretch/>
          </p:blipFill>
          <p:spPr>
            <a:xfrm>
              <a:off x="8189031" y="309453"/>
              <a:ext cx="593390" cy="5309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12-Point Star 6"/>
            <p:cNvSpPr/>
            <p:nvPr/>
          </p:nvSpPr>
          <p:spPr>
            <a:xfrm>
              <a:off x="222683" y="5774305"/>
              <a:ext cx="1143000" cy="787021"/>
            </a:xfrm>
            <a:prstGeom prst="star12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981" y="5774305"/>
              <a:ext cx="814440" cy="758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-7613469" y="6553200"/>
            <a:ext cx="7620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UTPAL KUMAR ACHARYYA, SENIOR TEACHER (MATH), KUSHTIA ZILLA SCHOOL</a:t>
            </a:r>
            <a:endParaRPr lang="en-US" sz="1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0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245A5C-B789-4BAA-9CC2-C254AC2E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9245A5C-B789-4BAA-9CC2-C254AC2E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9245A5C-B789-4BAA-9CC2-C254AC2E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9245A5C-B789-4BAA-9CC2-C254AC2EC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A9245A5C-B789-4BAA-9CC2-C254AC2E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9245A5C-B789-4BAA-9CC2-C254AC2E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3EB434-8751-4E32-91CC-DB1312AB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13EB434-8751-4E32-91CC-DB1312AB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13EB434-8751-4E32-91CC-DB1312AB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613EB434-8751-4E32-91CC-DB1312AB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13EB434-8751-4E32-91CC-DB1312AB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13EB434-8751-4E32-91CC-DB1312AB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DA924-D298-4D5E-BBF0-8FA6C719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34DA924-D298-4D5E-BBF0-8FA6C719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34DA924-D298-4D5E-BBF0-8FA6C719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34DA924-D298-4D5E-BBF0-8FA6C7194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34DA924-D298-4D5E-BBF0-8FA6C719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134DA924-D298-4D5E-BBF0-8FA6C7194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0D31D-349F-42A3-98AF-EC9DEC15D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C50D31D-349F-42A3-98AF-EC9DEC15D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C50D31D-349F-42A3-98AF-EC9DEC15D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AC50D31D-349F-42A3-98AF-EC9DEC15D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C50D31D-349F-42A3-98AF-EC9DEC15D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C50D31D-349F-42A3-98AF-EC9DEC15D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3277</TotalTime>
  <Words>707</Words>
  <Application>Microsoft Office PowerPoint</Application>
  <PresentationFormat>On-screen Show (4:3)</PresentationFormat>
  <Paragraphs>147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Black</vt:lpstr>
      <vt:lpstr>Arial Rounded MT Bold</vt:lpstr>
      <vt:lpstr>Calibri</vt:lpstr>
      <vt:lpstr>Cambria Math</vt:lpstr>
      <vt:lpstr>NikoshBAN</vt:lpstr>
      <vt:lpstr>SolaimanLipi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Prantik_Computer</cp:lastModifiedBy>
  <cp:revision>378</cp:revision>
  <dcterms:created xsi:type="dcterms:W3CDTF">2006-08-16T00:00:00Z</dcterms:created>
  <dcterms:modified xsi:type="dcterms:W3CDTF">2021-08-18T02:51:24Z</dcterms:modified>
</cp:coreProperties>
</file>