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4"/>
  </p:notesMasterIdLst>
  <p:sldIdLst>
    <p:sldId id="277" r:id="rId2"/>
    <p:sldId id="262" r:id="rId3"/>
    <p:sldId id="264" r:id="rId4"/>
    <p:sldId id="257" r:id="rId5"/>
    <p:sldId id="258" r:id="rId6"/>
    <p:sldId id="263" r:id="rId7"/>
    <p:sldId id="259" r:id="rId8"/>
    <p:sldId id="260" r:id="rId9"/>
    <p:sldId id="272" r:id="rId10"/>
    <p:sldId id="261" r:id="rId11"/>
    <p:sldId id="265" r:id="rId12"/>
    <p:sldId id="266" r:id="rId13"/>
    <p:sldId id="267" r:id="rId14"/>
    <p:sldId id="268" r:id="rId15"/>
    <p:sldId id="269" r:id="rId16"/>
    <p:sldId id="270" r:id="rId17"/>
    <p:sldId id="278" r:id="rId18"/>
    <p:sldId id="271" r:id="rId19"/>
    <p:sldId id="273" r:id="rId20"/>
    <p:sldId id="275" r:id="rId21"/>
    <p:sldId id="274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00"/>
    <a:srgbClr val="FFFFFF"/>
    <a:srgbClr val="800000"/>
    <a:srgbClr val="CCFFFF"/>
    <a:srgbClr val="DDDDDD"/>
    <a:srgbClr val="99CCFF"/>
    <a:srgbClr val="66FFFF"/>
    <a:srgbClr val="33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0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2C39C-E44C-4659-A88B-BBCDDB51CE93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0E927-1F6A-4301-AA84-656462DC8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E927-1F6A-4301-AA84-656462DC800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38200"/>
            <a:ext cx="83820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bn-IN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সবাইকে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 (41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81200"/>
            <a:ext cx="8348436" cy="46907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066800"/>
            <a:ext cx="83058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প্রযুক্তি হতে পারে একটি যন্ত্র,একটি হাতিয়ার বা কোন পদ্ধতি যা আমাদের</a:t>
            </a:r>
            <a:r>
              <a:rPr lang="en-US" sz="4000" dirty="0" smtClean="0"/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লাগে।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124200"/>
            <a:ext cx="83058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প্রযুক্তি আমাদের কোন কাজ সহজে,তাড়াতাড়ি এবংভালোভাবে করতে সাহায্য করে।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981575"/>
            <a:ext cx="9144000" cy="1876425"/>
            <a:chOff x="0" y="4981575"/>
            <a:chExt cx="9144000" cy="1876425"/>
          </a:xfrm>
        </p:grpSpPr>
        <p:pic>
          <p:nvPicPr>
            <p:cNvPr id="5" name="Picture 4" descr="images (14).jf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981575"/>
              <a:ext cx="2438400" cy="1876425"/>
            </a:xfrm>
            <a:prstGeom prst="rect">
              <a:avLst/>
            </a:prstGeom>
          </p:spPr>
        </p:pic>
        <p:pic>
          <p:nvPicPr>
            <p:cNvPr id="6" name="Picture 5" descr="images (14).jf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3400" y="4981575"/>
              <a:ext cx="2438400" cy="1876425"/>
            </a:xfrm>
            <a:prstGeom prst="rect">
              <a:avLst/>
            </a:prstGeom>
          </p:spPr>
        </p:pic>
        <p:pic>
          <p:nvPicPr>
            <p:cNvPr id="7" name="Picture 6" descr="images (14).jf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5600" y="4981575"/>
              <a:ext cx="2438400" cy="1876425"/>
            </a:xfrm>
            <a:prstGeom prst="rect">
              <a:avLst/>
            </a:prstGeom>
          </p:spPr>
        </p:pic>
        <p:pic>
          <p:nvPicPr>
            <p:cNvPr id="8" name="Picture 7" descr="images (14).jf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7400" y="4981575"/>
              <a:ext cx="2438400" cy="1876425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6962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76962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আমাদের জীবনে প্রযুক্তি কিভাবে সহায়তা করে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362200"/>
            <a:ext cx="8458200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তোমার খাতায় দেখানো ছকের মতো একটি ছক তৈরি করো । ছকের বামপাশে প্রযুক্তির নাম এবং ডানপাশে প্রযুক্তিটি আমাদের কীভাবে সহায়তা করে লেখ। প্রথমটি দেখানো আছে।তোমার সহপাঠীর সাথে আলোচনা করে ছকটি লেখ।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19200" y="4572000"/>
          <a:ext cx="6858000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410"/>
                <a:gridCol w="4957590"/>
              </a:tblGrid>
              <a:tr h="606988">
                <a:tc>
                  <a:txBody>
                    <a:bodyPr/>
                    <a:lstStyle/>
                    <a:p>
                      <a:r>
                        <a:rPr lang="bn-IN" sz="2800" b="1" dirty="0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প্রযুক্তির</a:t>
                      </a:r>
                      <a:r>
                        <a:rPr lang="bn-IN" sz="2800" b="1" baseline="0" dirty="0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b="1" dirty="0" smtClean="0">
                          <a:solidFill>
                            <a:srgbClr val="000000"/>
                          </a:solidFill>
                        </a:rPr>
                        <a:t>কি কাজে ব্যবহার</a:t>
                      </a:r>
                      <a:r>
                        <a:rPr lang="bn-IN" sz="2800" b="1" baseline="0" dirty="0" smtClean="0">
                          <a:solidFill>
                            <a:srgbClr val="000000"/>
                          </a:solidFill>
                        </a:rPr>
                        <a:t> করা হয়</a:t>
                      </a:r>
                      <a:endParaRPr lang="en-US" sz="28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06988">
                <a:tc>
                  <a:txBody>
                    <a:bodyPr/>
                    <a:lstStyle/>
                    <a:p>
                      <a:r>
                        <a:rPr lang="bn-IN" sz="2800" dirty="0" smtClean="0"/>
                        <a:t>কলম</a:t>
                      </a:r>
                      <a:endParaRPr lang="en-US" sz="2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baseline="0" dirty="0" smtClean="0"/>
                        <a:t> এর সাহায্যে আমরা লিখি।</a:t>
                      </a:r>
                      <a:endParaRPr lang="en-US" sz="2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344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344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505200" y="5334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9600" y="1905000"/>
            <a:ext cx="7772400" cy="4218852"/>
            <a:chOff x="609600" y="1905000"/>
            <a:chExt cx="7772400" cy="4218852"/>
          </a:xfrm>
        </p:grpSpPr>
        <p:grpSp>
          <p:nvGrpSpPr>
            <p:cNvPr id="19" name="Group 18"/>
            <p:cNvGrpSpPr/>
            <p:nvPr/>
          </p:nvGrpSpPr>
          <p:grpSpPr>
            <a:xfrm>
              <a:off x="609600" y="1981200"/>
              <a:ext cx="3657600" cy="4142652"/>
              <a:chOff x="609600" y="1981200"/>
              <a:chExt cx="3657600" cy="4142652"/>
            </a:xfrm>
          </p:grpSpPr>
          <p:pic>
            <p:nvPicPr>
              <p:cNvPr id="3" name="Picture 2" descr="download (49).jf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9600" y="4038600"/>
                <a:ext cx="3657600" cy="2085252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pic>
            <p:nvPicPr>
              <p:cNvPr id="4" name="Picture 3" descr="photo-1471107340929-a87cd0f5b5f3.jf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" y="1981200"/>
                <a:ext cx="3657600" cy="1927985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</p:grpSp>
        <p:pic>
          <p:nvPicPr>
            <p:cNvPr id="5" name="Picture 4" descr="Screenshot_20200111_162028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1905000"/>
              <a:ext cx="3276600" cy="421205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609600" y="533400"/>
            <a:ext cx="7772400" cy="1077218"/>
          </a:xfrm>
          <a:prstGeom prst="rect">
            <a:avLst/>
          </a:prstGeom>
          <a:ln w="28575">
            <a:solidFill>
              <a:srgbClr val="0033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পড়াশুনার জন্য আমরা বিভিন্ন প্রযুক্তি ব্যবহার করি। যেমন-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পেন্সিল,পাঠ্যপুস্তক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খাতা ইত্যাদি।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6868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শ্রেণিকক্ষে শিক্ষক বিভিন্ন যন্ত্রপাতি ব্যবহার করেন।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410200"/>
            <a:ext cx="86868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শ্রেণিকক্ষে শিক্ষক ব্ল্যাকবোর্ড,চক এবং অন্যান্য যন্ত্রপাতি ব্যবহার করেন।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600" y="1524000"/>
            <a:ext cx="8665029" cy="3810000"/>
            <a:chOff x="228600" y="1447800"/>
            <a:chExt cx="8665029" cy="3810000"/>
          </a:xfrm>
        </p:grpSpPr>
        <p:pic>
          <p:nvPicPr>
            <p:cNvPr id="4" name="Picture 3" descr="20181003_11190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5200" y="1447800"/>
              <a:ext cx="5388429" cy="37719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5" name="Picture 4" descr="download (48).jf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1447800"/>
              <a:ext cx="2971800" cy="191471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1" name="Picture 10" descr="1578156085_chanlk_dusterjpg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3505200"/>
              <a:ext cx="2971799" cy="17526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71600"/>
            <a:ext cx="8534400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u="sng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একক বা জোড়ায় কাজ</a:t>
            </a:r>
          </a:p>
          <a:p>
            <a:pPr algn="ctr"/>
            <a:endParaRPr lang="bn-IN" sz="6000" u="sng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পড়াশোনায় ব্যবহৃত হয় এমন চারটি প্রযুক্তির নাম লেখ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4981575"/>
            <a:ext cx="9144000" cy="1876425"/>
            <a:chOff x="0" y="4981575"/>
            <a:chExt cx="9144000" cy="1876425"/>
          </a:xfrm>
        </p:grpSpPr>
        <p:pic>
          <p:nvPicPr>
            <p:cNvPr id="4" name="Picture 3" descr="images (14).jf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981575"/>
              <a:ext cx="2438400" cy="1876425"/>
            </a:xfrm>
            <a:prstGeom prst="rect">
              <a:avLst/>
            </a:prstGeom>
          </p:spPr>
        </p:pic>
        <p:pic>
          <p:nvPicPr>
            <p:cNvPr id="5" name="Picture 4" descr="images (14).jf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600" y="4981575"/>
              <a:ext cx="2438400" cy="1876425"/>
            </a:xfrm>
            <a:prstGeom prst="rect">
              <a:avLst/>
            </a:prstGeom>
          </p:spPr>
        </p:pic>
        <p:pic>
          <p:nvPicPr>
            <p:cNvPr id="6" name="Picture 5" descr="images (14).jf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4981575"/>
              <a:ext cx="2438400" cy="1876425"/>
            </a:xfrm>
            <a:prstGeom prst="rect">
              <a:avLst/>
            </a:prstGeom>
          </p:spPr>
        </p:pic>
        <p:pic>
          <p:nvPicPr>
            <p:cNvPr id="7" name="Picture 6" descr="images (14).jf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4981575"/>
              <a:ext cx="2438400" cy="1876425"/>
            </a:xfrm>
            <a:prstGeom prst="rect">
              <a:avLst/>
            </a:prstGeom>
          </p:spPr>
        </p:pic>
        <p:pic>
          <p:nvPicPr>
            <p:cNvPr id="8" name="Picture 7" descr="images (14).jf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8400" y="4981575"/>
              <a:ext cx="2438400" cy="1876425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85800"/>
            <a:ext cx="8686800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আমরা এক জায়গা থেকে অন্য জায়গায় যেতে বিভিন্ন প্রযুক্তি ব্যবহার করি।যেমন-সাইকেল,মোটরগাড়ি,বাস,জাহাজ,উড়োজাহাজ ইত্যাদি।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867400"/>
            <a:ext cx="8153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আমরা মালামাল পরিবহনেও এ ধরনের প্রযুক্তি ব্যবহার করি।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81000" y="1905000"/>
            <a:ext cx="8248650" cy="3810000"/>
            <a:chOff x="381000" y="1905000"/>
            <a:chExt cx="8248650" cy="3810000"/>
          </a:xfrm>
        </p:grpSpPr>
        <p:pic>
          <p:nvPicPr>
            <p:cNvPr id="3" name="Picture 2" descr="download (40).jf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800" y="3962400"/>
              <a:ext cx="2847975" cy="1752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 descr="download (53).jf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5800" y="3962400"/>
              <a:ext cx="2847975" cy="17430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 descr="download (54).jf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1905000"/>
              <a:ext cx="2466975" cy="185737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11" name="Picture 10" descr="images - 2021-08-18T015105.305.jf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0" y="1905000"/>
              <a:ext cx="2857500" cy="1828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 descr="images - 2021-08-18T015331.034.jf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9800" y="1905000"/>
              <a:ext cx="2609850" cy="1828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14400"/>
            <a:ext cx="8305800" cy="120032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কৃষিকাজে আমরা বিভিন্ন প্রযুক্তি ব্যবহার করি।যেমন-কাস্তে,কোদাল,লাঙল,ট্রাক্টর ইত্যাদি।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334000"/>
            <a:ext cx="81534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প্রযুক্তি আমাদের জীবনের সংগে ঘনিষ্টভাবে জড়িত।প্রযুক্তি আমদের জীবনযাত্রাকে আরামদায়ক ও নিরাপদ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200" y="2362200"/>
            <a:ext cx="8134350" cy="2143125"/>
            <a:chOff x="381000" y="2362200"/>
            <a:chExt cx="7829550" cy="2143125"/>
          </a:xfrm>
        </p:grpSpPr>
        <p:grpSp>
          <p:nvGrpSpPr>
            <p:cNvPr id="7" name="Group 6"/>
            <p:cNvGrpSpPr/>
            <p:nvPr/>
          </p:nvGrpSpPr>
          <p:grpSpPr>
            <a:xfrm>
              <a:off x="381000" y="2362200"/>
              <a:ext cx="4838700" cy="2143125"/>
              <a:chOff x="381000" y="2362200"/>
              <a:chExt cx="4838700" cy="2143125"/>
            </a:xfrm>
          </p:grpSpPr>
          <p:pic>
            <p:nvPicPr>
              <p:cNvPr id="4" name="Picture 3" descr="images (99).jf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1000" y="2362200"/>
                <a:ext cx="2371725" cy="2143125"/>
              </a:xfrm>
              <a:prstGeom prst="rect">
                <a:avLst/>
              </a:prstGeom>
            </p:spPr>
          </p:pic>
          <p:pic>
            <p:nvPicPr>
              <p:cNvPr id="5" name="Picture 4" descr="images (98).jf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7000" y="2667000"/>
                <a:ext cx="2552700" cy="1714500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pic>
          <p:nvPicPr>
            <p:cNvPr id="6" name="Picture 5" descr="download (44).jf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667000"/>
              <a:ext cx="2876550" cy="16764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788c6c33ca71dc61a626b29d6ece657-60d5ea017c9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52648" y="-1133475"/>
            <a:ext cx="4052648" cy="2266950"/>
          </a:xfrm>
          <a:prstGeom prst="rect">
            <a:avLst/>
          </a:prstGeom>
        </p:spPr>
      </p:pic>
      <p:pic>
        <p:nvPicPr>
          <p:cNvPr id="6" name="Picture 5" descr="images - 2021-08-17T192037.709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2400" y="1905000"/>
            <a:ext cx="2581275" cy="1771650"/>
          </a:xfrm>
          <a:prstGeom prst="rect">
            <a:avLst/>
          </a:prstGeom>
        </p:spPr>
      </p:pic>
      <p:pic>
        <p:nvPicPr>
          <p:cNvPr id="7" name="Picture 6" descr="images - 2021-08-17T192045.671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0" y="762000"/>
            <a:ext cx="2876550" cy="1590675"/>
          </a:xfrm>
          <a:prstGeom prst="rect">
            <a:avLst/>
          </a:prstGeom>
        </p:spPr>
      </p:pic>
      <p:pic>
        <p:nvPicPr>
          <p:cNvPr id="8" name="Picture 7" descr="images - 2021-08-18T085729.140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24200" y="4191000"/>
            <a:ext cx="2828925" cy="1619250"/>
          </a:xfrm>
          <a:prstGeom prst="rect">
            <a:avLst/>
          </a:prstGeom>
        </p:spPr>
      </p:pic>
      <p:pic>
        <p:nvPicPr>
          <p:cNvPr id="9" name="Picture 8" descr="images - 2021-08-17T192156.457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800" y="4038600"/>
            <a:ext cx="2619375" cy="174307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57200" y="1676400"/>
            <a:ext cx="8153400" cy="4375953"/>
            <a:chOff x="457200" y="1676400"/>
            <a:chExt cx="8153400" cy="4375953"/>
          </a:xfrm>
        </p:grpSpPr>
        <p:pic>
          <p:nvPicPr>
            <p:cNvPr id="5" name="Picture 4" descr="download (51).jf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76800" y="3962400"/>
              <a:ext cx="3733800" cy="2029430"/>
            </a:xfrm>
            <a:prstGeom prst="rect">
              <a:avLst/>
            </a:prstGeom>
          </p:spPr>
        </p:pic>
        <p:pic>
          <p:nvPicPr>
            <p:cNvPr id="10" name="Picture 9" descr="images - 2021-08-18T085706.584.jf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76800" y="1676400"/>
              <a:ext cx="3673929" cy="2057400"/>
            </a:xfrm>
            <a:prstGeom prst="rect">
              <a:avLst/>
            </a:prstGeom>
          </p:spPr>
        </p:pic>
        <p:pic>
          <p:nvPicPr>
            <p:cNvPr id="11" name="Picture 10" descr="images - 2021-08-18T085750.014.jfi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7200" y="1676400"/>
              <a:ext cx="3759507" cy="20574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12" name="Picture 11" descr="download (55).jfi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7200" y="3886200"/>
              <a:ext cx="3781743" cy="2166153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57200" y="6096000"/>
            <a:ext cx="8153400" cy="584775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33400"/>
            <a:ext cx="8229600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খাদ্য পাওয়ার জন্যে আমরা হাঁস-মুরগি,গরু-ছাগল পালন করি এবংমাছ চাষ করি।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990600"/>
            <a:ext cx="8610600" cy="5632311"/>
            <a:chOff x="228600" y="990600"/>
            <a:chExt cx="8610600" cy="5632311"/>
          </a:xfrm>
        </p:grpSpPr>
        <p:sp>
          <p:nvSpPr>
            <p:cNvPr id="2" name="TextBox 1"/>
            <p:cNvSpPr txBox="1"/>
            <p:nvPr/>
          </p:nvSpPr>
          <p:spPr>
            <a:xfrm>
              <a:off x="228600" y="990600"/>
              <a:ext cx="8610600" cy="5632311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b="1" i="1" u="sng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দলীয় কাজ </a:t>
              </a:r>
            </a:p>
            <a:p>
              <a:r>
                <a:rPr lang="bn-IN" sz="4000" b="1" i="1" u="sng" dirty="0" smtClean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তিনটি </a:t>
              </a:r>
              <a:r>
                <a:rPr lang="bn-IN" sz="4000" b="1" u="sng" dirty="0" smtClean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দল </a:t>
              </a:r>
            </a:p>
            <a:p>
              <a:endParaRPr lang="bn-IN" sz="40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শাপলা</a:t>
              </a:r>
              <a:r>
                <a:rPr lang="bn-IN" sz="4000" b="1" dirty="0" smtClean="0">
                  <a:latin typeface="NikoshBAN" pitchFamily="2" charset="0"/>
                  <a:cs typeface="NikoshBAN" pitchFamily="2" charset="0"/>
                </a:rPr>
                <a:t>                     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৫টি শিক্ষা প্রযুক্তির নাম লেখ।</a:t>
              </a:r>
              <a:endParaRPr lang="bn-IN" sz="3600" b="1" dirty="0" smtClean="0">
                <a:latin typeface="NikoshBAN" pitchFamily="2" charset="0"/>
                <a:cs typeface="NikoshBAN" pitchFamily="2" charset="0"/>
              </a:endParaRPr>
            </a:p>
            <a:p>
              <a:endParaRPr lang="bn-IN" sz="4000" b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4000" b="1" dirty="0" smtClean="0">
                  <a:latin typeface="NikoshBAN" pitchFamily="2" charset="0"/>
                  <a:cs typeface="NikoshBAN" pitchFamily="2" charset="0"/>
                </a:rPr>
                <a:t>গোলাপ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                   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৫টি যাতায়াত প্রযুক্তির নামলেখ।</a:t>
              </a:r>
              <a:endParaRPr lang="bn-IN" sz="3600" b="1" dirty="0" smtClean="0">
                <a:latin typeface="NikoshBAN" pitchFamily="2" charset="0"/>
                <a:cs typeface="NikoshBAN" pitchFamily="2" charset="0"/>
              </a:endParaRPr>
            </a:p>
            <a:p>
              <a:endParaRPr lang="bn-IN" sz="40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4000" b="1" dirty="0" smtClean="0">
                  <a:latin typeface="NikoshBAN" pitchFamily="2" charset="0"/>
                  <a:cs typeface="NikoshBAN" pitchFamily="2" charset="0"/>
                </a:rPr>
                <a:t>জবা                      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৫টি যাতায়াত প্রযুক্তির নামলেখ।</a:t>
              </a:r>
              <a:endParaRPr lang="bn-IN" sz="4000" b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438400" y="2971800"/>
              <a:ext cx="1295400" cy="304800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362200" y="4114800"/>
              <a:ext cx="1295400" cy="304800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362200" y="5410200"/>
              <a:ext cx="1295400" cy="304800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04800" y="914400"/>
            <a:ext cx="8610600" cy="5362039"/>
            <a:chOff x="304800" y="914400"/>
            <a:chExt cx="8610600" cy="5362039"/>
          </a:xfrm>
        </p:grpSpPr>
        <p:sp>
          <p:nvSpPr>
            <p:cNvPr id="2" name="TextBox 1"/>
            <p:cNvSpPr txBox="1"/>
            <p:nvPr/>
          </p:nvSpPr>
          <p:spPr>
            <a:xfrm>
              <a:off x="304800" y="914400"/>
              <a:ext cx="8610600" cy="830997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dirty="0" smtClean="0">
                  <a:latin typeface="NikoshBAN" pitchFamily="2" charset="0"/>
                  <a:cs typeface="NikoshBAN" pitchFamily="2" charset="0"/>
                </a:rPr>
                <a:t>পাঠ্যবইয়ের সাথে সংযোগ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1000" y="4953000"/>
              <a:ext cx="8534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তোমরা তোমাদের প্রাথমিক বিজ্ঞান বইয়ের ৬৩ ও ৬৪ পৃষ্ঠা নীরবে পড়।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20181001_15055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9800" y="2133600"/>
              <a:ext cx="4420973" cy="2667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990600"/>
            <a:ext cx="9144000" cy="5867400"/>
            <a:chOff x="0" y="990600"/>
            <a:chExt cx="9144000" cy="5867400"/>
          </a:xfrm>
        </p:grpSpPr>
        <p:grpSp>
          <p:nvGrpSpPr>
            <p:cNvPr id="21" name="Group 20"/>
            <p:cNvGrpSpPr/>
            <p:nvPr/>
          </p:nvGrpSpPr>
          <p:grpSpPr>
            <a:xfrm>
              <a:off x="304800" y="990600"/>
              <a:ext cx="8382000" cy="3539430"/>
              <a:chOff x="304800" y="1371600"/>
              <a:chExt cx="8382000" cy="353943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304800" y="1371600"/>
                <a:ext cx="8382000" cy="353943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000" b="1" i="1" u="sng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উপস্থাপনায়</a:t>
                </a:r>
              </a:p>
              <a:p>
                <a:r>
                  <a:rPr lang="bn-IN" sz="3600" b="1" i="1" dirty="0" smtClean="0">
                    <a:latin typeface="NikoshBAN" pitchFamily="2" charset="0"/>
                    <a:cs typeface="NikoshBAN" pitchFamily="2" charset="0"/>
                  </a:rPr>
                  <a:t>ফাতেমা খাতুন</a:t>
                </a:r>
              </a:p>
              <a:p>
                <a:r>
                  <a:rPr lang="bn-IN" sz="3600" b="1" i="1" dirty="0" smtClean="0">
                    <a:latin typeface="NikoshBAN" pitchFamily="2" charset="0"/>
                    <a:cs typeface="NikoshBAN" pitchFamily="2" charset="0"/>
                  </a:rPr>
                  <a:t>প্রধান শিক্ষক,</a:t>
                </a:r>
              </a:p>
              <a:p>
                <a:r>
                  <a:rPr lang="bn-IN" sz="3600" b="1" i="1" dirty="0" smtClean="0">
                    <a:latin typeface="NikoshBAN" pitchFamily="2" charset="0"/>
                    <a:cs typeface="NikoshBAN" pitchFamily="2" charset="0"/>
                  </a:rPr>
                  <a:t>হাতিশা সরকারি প্রাথমিক বিদ্যালয়,</a:t>
                </a:r>
              </a:p>
              <a:p>
                <a:r>
                  <a:rPr lang="bn-IN" sz="3600" b="1" i="1" dirty="0" smtClean="0">
                    <a:latin typeface="NikoshBAN" pitchFamily="2" charset="0"/>
                    <a:cs typeface="NikoshBAN" pitchFamily="2" charset="0"/>
                  </a:rPr>
                  <a:t>কাহারোল,দিনাজপুর।</a:t>
                </a:r>
              </a:p>
              <a:p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20" name="Picture 19" descr="images (66).jf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62600" y="1447800"/>
                <a:ext cx="3048000" cy="3429000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0" y="4981575"/>
              <a:ext cx="9144000" cy="1876425"/>
              <a:chOff x="0" y="4981575"/>
              <a:chExt cx="9144000" cy="1876425"/>
            </a:xfrm>
          </p:grpSpPr>
          <p:pic>
            <p:nvPicPr>
              <p:cNvPr id="22" name="Picture 21" descr="images (14).jf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4981575"/>
                <a:ext cx="2438400" cy="1876425"/>
              </a:xfrm>
              <a:prstGeom prst="rect">
                <a:avLst/>
              </a:prstGeom>
            </p:spPr>
          </p:pic>
          <p:pic>
            <p:nvPicPr>
              <p:cNvPr id="23" name="Picture 22" descr="images (14).jf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9800" y="4981575"/>
                <a:ext cx="2438400" cy="1876425"/>
              </a:xfrm>
              <a:prstGeom prst="rect">
                <a:avLst/>
              </a:prstGeom>
            </p:spPr>
          </p:pic>
          <p:pic>
            <p:nvPicPr>
              <p:cNvPr id="24" name="Picture 23" descr="images (14).jf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95800" y="4981575"/>
                <a:ext cx="2438400" cy="1876425"/>
              </a:xfrm>
              <a:prstGeom prst="rect">
                <a:avLst/>
              </a:prstGeom>
            </p:spPr>
          </p:pic>
          <p:pic>
            <p:nvPicPr>
              <p:cNvPr id="25" name="Picture 24" descr="images (14).jf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05600" y="4981575"/>
                <a:ext cx="2438400" cy="1876425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19200"/>
            <a:ext cx="73914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মূল্যায়ন (জোড়ায়)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667000"/>
            <a:ext cx="8305800" cy="298543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শূন্যস্থান পূরণ করে বাক্যগুলো খাতায় লেখ।</a:t>
            </a:r>
          </a:p>
          <a:p>
            <a:pPr algn="ctr"/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১।পাঠ্যপুস্তক একটি...............প্রযুক্তি।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২।লাঙল একটি প্রযুক্তি যা............কাজে ব্যবহৃত হয়।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৩।প্রযুক্তি আমাদের...............অনেক সহজ করে দেয়।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1066800"/>
            <a:ext cx="8534400" cy="5791200"/>
            <a:chOff x="304800" y="1066800"/>
            <a:chExt cx="8534400" cy="5791200"/>
          </a:xfrm>
        </p:grpSpPr>
        <p:sp>
          <p:nvSpPr>
            <p:cNvPr id="2" name="TextBox 1"/>
            <p:cNvSpPr txBox="1"/>
            <p:nvPr/>
          </p:nvSpPr>
          <p:spPr>
            <a:xfrm>
              <a:off x="304800" y="1066800"/>
              <a:ext cx="8534400" cy="3231654"/>
            </a:xfrm>
            <a:prstGeom prst="rect">
              <a:avLst/>
            </a:prstGeom>
            <a:solidFill>
              <a:srgbClr val="FFFFFF"/>
            </a:solidFill>
            <a:ln w="28575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b="1" u="sng" dirty="0" smtClean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পরিকল্পিত কাজ</a:t>
              </a:r>
            </a:p>
            <a:p>
              <a:pPr algn="ctr"/>
              <a:endParaRPr lang="bn-IN" sz="4800" b="1" u="sng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4800" b="1" u="sng" dirty="0" smtClean="0">
                  <a:latin typeface="NikoshBAN" pitchFamily="2" charset="0"/>
                  <a:cs typeface="NikoshBAN" pitchFamily="2" charset="0"/>
                </a:rPr>
                <a:t>পড়াশোনা,যাতায়াত ও কৃষিতে ব্যবহৃত পাঁচটি করে প্রযুক্তির নাম লিখে আনবে।</a:t>
              </a:r>
              <a:endParaRPr lang="en-US" sz="4800" b="1" u="sng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images (75).jf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4343400"/>
              <a:ext cx="8534400" cy="25146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838200"/>
            <a:ext cx="8458200" cy="5486400"/>
            <a:chOff x="304800" y="838200"/>
            <a:chExt cx="8458200" cy="5486400"/>
          </a:xfrm>
        </p:grpSpPr>
        <p:sp>
          <p:nvSpPr>
            <p:cNvPr id="2" name="TextBox 1"/>
            <p:cNvSpPr txBox="1"/>
            <p:nvPr/>
          </p:nvSpPr>
          <p:spPr>
            <a:xfrm>
              <a:off x="304800" y="838200"/>
              <a:ext cx="8458200" cy="10156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b="1" i="1" dirty="0" smtClean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6000" b="1" i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 descr="1-SM-2019121002393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2057400"/>
              <a:ext cx="8458200" cy="4267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14400"/>
            <a:ext cx="8686800" cy="390876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i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IN" sz="4000" b="1" i="1" dirty="0" smtClean="0">
                <a:latin typeface="NikoshBAN" pitchFamily="2" charset="0"/>
                <a:cs typeface="NikoshBAN" pitchFamily="2" charset="0"/>
              </a:rPr>
              <a:t>বিষয়ঃপ্রাথমিক বিজ্ঞান</a:t>
            </a:r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en-US" sz="4000" b="1" i="1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 ১০</a:t>
            </a:r>
            <a:endParaRPr lang="bn-IN" sz="4000" b="1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i="1" dirty="0" smtClean="0">
                <a:latin typeface="NikoshBAN" pitchFamily="2" charset="0"/>
                <a:cs typeface="NikoshBAN" pitchFamily="2" charset="0"/>
              </a:rPr>
              <a:t>শ্রেণিঃতৃতীয়</a:t>
            </a:r>
          </a:p>
          <a:p>
            <a:r>
              <a:rPr lang="bn-IN" sz="4000" b="1" i="1" dirty="0" smtClean="0">
                <a:latin typeface="NikoshBAN" pitchFamily="2" charset="0"/>
                <a:cs typeface="NikoshBAN" pitchFamily="2" charset="0"/>
              </a:rPr>
              <a:t>পাঠ শিরোনামঃ</a:t>
            </a:r>
            <a:r>
              <a:rPr lang="en-US" sz="4000" b="1" i="1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US" sz="4000" b="1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i="1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…...</a:t>
            </a:r>
            <a:r>
              <a:rPr lang="en-US" sz="4000" b="1" i="1" dirty="0" err="1" smtClean="0">
                <a:latin typeface="NikoshBAN" pitchFamily="2" charset="0"/>
                <a:cs typeface="NikoshBAN" pitchFamily="2" charset="0"/>
              </a:rPr>
              <a:t>আরামদায়ক</a:t>
            </a:r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i="1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i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4981575"/>
            <a:ext cx="9144000" cy="1876425"/>
            <a:chOff x="0" y="4981575"/>
            <a:chExt cx="9144000" cy="1876425"/>
          </a:xfrm>
        </p:grpSpPr>
        <p:pic>
          <p:nvPicPr>
            <p:cNvPr id="27" name="Picture 26" descr="images (14).jf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981575"/>
              <a:ext cx="2438400" cy="1876425"/>
            </a:xfrm>
            <a:prstGeom prst="rect">
              <a:avLst/>
            </a:prstGeom>
          </p:spPr>
        </p:pic>
        <p:pic>
          <p:nvPicPr>
            <p:cNvPr id="28" name="Picture 27" descr="images (14).jf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8400" y="4981575"/>
              <a:ext cx="2438400" cy="1876425"/>
            </a:xfrm>
            <a:prstGeom prst="rect">
              <a:avLst/>
            </a:prstGeom>
          </p:spPr>
        </p:pic>
        <p:pic>
          <p:nvPicPr>
            <p:cNvPr id="29" name="Picture 28" descr="images (14).jf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4981575"/>
              <a:ext cx="2438400" cy="1876425"/>
            </a:xfrm>
            <a:prstGeom prst="rect">
              <a:avLst/>
            </a:prstGeom>
          </p:spPr>
        </p:pic>
        <p:pic>
          <p:nvPicPr>
            <p:cNvPr id="30" name="Picture 29" descr="images (14).jf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" y="4981575"/>
              <a:ext cx="2438400" cy="1876425"/>
            </a:xfrm>
            <a:prstGeom prst="rect">
              <a:avLst/>
            </a:prstGeom>
          </p:spPr>
        </p:pic>
        <p:pic>
          <p:nvPicPr>
            <p:cNvPr id="31" name="Picture 30" descr="images (14).jf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8400" y="4981575"/>
              <a:ext cx="2438400" cy="1876425"/>
            </a:xfrm>
            <a:prstGeom prst="rect">
              <a:avLst/>
            </a:prstGeom>
          </p:spPr>
        </p:pic>
        <p:pic>
          <p:nvPicPr>
            <p:cNvPr id="32" name="Picture 31" descr="images (14).jf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7000" y="4981575"/>
              <a:ext cx="2438400" cy="1876425"/>
            </a:xfrm>
            <a:prstGeom prst="rect">
              <a:avLst/>
            </a:prstGeom>
          </p:spPr>
        </p:pic>
        <p:pic>
          <p:nvPicPr>
            <p:cNvPr id="33" name="Picture 32" descr="images (14).jf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0600" y="4981575"/>
              <a:ext cx="2438400" cy="1876425"/>
            </a:xfrm>
            <a:prstGeom prst="rect">
              <a:avLst/>
            </a:prstGeom>
          </p:spPr>
        </p:pic>
        <p:pic>
          <p:nvPicPr>
            <p:cNvPr id="34" name="Picture 33" descr="images (14).jf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0" y="4981575"/>
              <a:ext cx="2438400" cy="1876425"/>
            </a:xfrm>
            <a:prstGeom prst="rect">
              <a:avLst/>
            </a:prstGeom>
          </p:spPr>
        </p:pic>
        <p:pic>
          <p:nvPicPr>
            <p:cNvPr id="35" name="Picture 34" descr="images (14).jf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000" y="4981575"/>
              <a:ext cx="2438400" cy="1876425"/>
            </a:xfrm>
            <a:prstGeom prst="rect">
              <a:avLst/>
            </a:prstGeom>
          </p:spPr>
        </p:pic>
        <p:pic>
          <p:nvPicPr>
            <p:cNvPr id="36" name="Picture 35" descr="images (14).jf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5600" y="4981575"/>
              <a:ext cx="2438400" cy="1876425"/>
            </a:xfrm>
            <a:prstGeom prst="rect">
              <a:avLst/>
            </a:prstGeom>
          </p:spPr>
        </p:pic>
        <p:pic>
          <p:nvPicPr>
            <p:cNvPr id="37" name="Picture 36" descr="images (14).jf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600" y="4981575"/>
              <a:ext cx="2438400" cy="1876425"/>
            </a:xfrm>
            <a:prstGeom prst="rect">
              <a:avLst/>
            </a:prstGeom>
          </p:spPr>
        </p:pic>
        <p:pic>
          <p:nvPicPr>
            <p:cNvPr id="38" name="Picture 37" descr="images (14).jf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5600" y="4981575"/>
              <a:ext cx="2438400" cy="1876425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419100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নিচের ছবিগুলো লক্ষ কর।</a:t>
            </a:r>
            <a:endParaRPr lang="en-US" sz="40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3810000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মানুষগুলো কী করছে?</a:t>
            </a:r>
            <a:endParaRPr lang="en-US" sz="40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685800"/>
            <a:ext cx="4343400" cy="64633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তারা কী কী ব্যবহার করছে ?</a:t>
            </a:r>
            <a:endParaRPr lang="en-US" sz="36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-SM-201912100239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676400"/>
            <a:ext cx="3505200" cy="20574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images (35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810000"/>
            <a:ext cx="3505200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download (20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00200"/>
            <a:ext cx="3505200" cy="214135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6019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উপরের চিত্রগুলোতে যেসব জিনিস দেখানো হয়েছে সেগুলো সবই প্রযুক্তি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609600" y="2362200"/>
            <a:ext cx="7696200" cy="2514600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 সাথে পরিচয়</a:t>
            </a:r>
            <a:endParaRPr lang="en-US" sz="44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990600" y="533400"/>
            <a:ext cx="7467600" cy="17526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400" b="1" i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4981575"/>
            <a:ext cx="9144000" cy="1876425"/>
            <a:chOff x="0" y="4981575"/>
            <a:chExt cx="9144000" cy="1876425"/>
          </a:xfrm>
        </p:grpSpPr>
        <p:pic>
          <p:nvPicPr>
            <p:cNvPr id="14" name="Picture 13" descr="images (14).jf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3600" y="4981575"/>
              <a:ext cx="2438400" cy="1876425"/>
            </a:xfrm>
            <a:prstGeom prst="rect">
              <a:avLst/>
            </a:prstGeom>
          </p:spPr>
        </p:pic>
        <p:pic>
          <p:nvPicPr>
            <p:cNvPr id="15" name="Picture 14" descr="images (14).jf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9600" y="4981575"/>
              <a:ext cx="2438400" cy="1876425"/>
            </a:xfrm>
            <a:prstGeom prst="rect">
              <a:avLst/>
            </a:prstGeom>
          </p:spPr>
        </p:pic>
        <p:pic>
          <p:nvPicPr>
            <p:cNvPr id="16" name="Picture 15" descr="images (14).jf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600" y="4981575"/>
              <a:ext cx="2438400" cy="1876425"/>
            </a:xfrm>
            <a:prstGeom prst="rect">
              <a:avLst/>
            </a:prstGeom>
          </p:spPr>
        </p:pic>
        <p:pic>
          <p:nvPicPr>
            <p:cNvPr id="21" name="Picture 20" descr="images (14).jf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098852"/>
              <a:ext cx="2286000" cy="1759148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66800"/>
            <a:ext cx="8610600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u="sng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i="1" u="sng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------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১০.১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পড়াশুনা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images (14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981575"/>
            <a:ext cx="2438400" cy="1876425"/>
          </a:xfrm>
          <a:prstGeom prst="rect">
            <a:avLst/>
          </a:prstGeom>
        </p:spPr>
      </p:pic>
      <p:pic>
        <p:nvPicPr>
          <p:cNvPr id="27" name="Picture 26" descr="images (14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4981575"/>
            <a:ext cx="2438400" cy="1876425"/>
          </a:xfrm>
          <a:prstGeom prst="rect">
            <a:avLst/>
          </a:prstGeom>
        </p:spPr>
      </p:pic>
      <p:pic>
        <p:nvPicPr>
          <p:cNvPr id="32" name="Picture 31" descr="images (14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981575"/>
            <a:ext cx="2438400" cy="1876425"/>
          </a:xfrm>
          <a:prstGeom prst="rect">
            <a:avLst/>
          </a:prstGeom>
        </p:spPr>
      </p:pic>
      <p:pic>
        <p:nvPicPr>
          <p:cNvPr id="33" name="Picture 32" descr="images (14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4981575"/>
            <a:ext cx="2438400" cy="1876425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0" y="4981575"/>
            <a:ext cx="8686800" cy="1876425"/>
            <a:chOff x="0" y="4981575"/>
            <a:chExt cx="8686800" cy="1876425"/>
          </a:xfrm>
        </p:grpSpPr>
        <p:pic>
          <p:nvPicPr>
            <p:cNvPr id="25" name="Picture 24" descr="images (14).jf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981575"/>
              <a:ext cx="2438400" cy="1876425"/>
            </a:xfrm>
            <a:prstGeom prst="rect">
              <a:avLst/>
            </a:prstGeom>
          </p:spPr>
        </p:pic>
        <p:pic>
          <p:nvPicPr>
            <p:cNvPr id="34" name="Picture 33" descr="images (14).jf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8400" y="4981575"/>
              <a:ext cx="2438400" cy="1876425"/>
            </a:xfrm>
            <a:prstGeom prst="rect">
              <a:avLst/>
            </a:prstGeom>
          </p:spPr>
        </p:pic>
        <p:pic>
          <p:nvPicPr>
            <p:cNvPr id="38" name="Picture 37" descr="images (14).jf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4981575"/>
              <a:ext cx="2438400" cy="1876425"/>
            </a:xfrm>
            <a:prstGeom prst="rect">
              <a:avLst/>
            </a:prstGeom>
          </p:spPr>
        </p:pic>
        <p:pic>
          <p:nvPicPr>
            <p:cNvPr id="39" name="Picture 38" descr="images (14).jf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4981575"/>
              <a:ext cx="2438400" cy="1876425"/>
            </a:xfrm>
            <a:prstGeom prst="rect">
              <a:avLst/>
            </a:prstGeom>
          </p:spPr>
        </p:pic>
        <p:pic>
          <p:nvPicPr>
            <p:cNvPr id="40" name="Picture 39" descr="images (14).jf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8400" y="4981575"/>
              <a:ext cx="2438400" cy="1876425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600" y="1219200"/>
            <a:ext cx="4416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তারা কী কী ব্যবহার করছে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3640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মানুষগুলো কী করছে</a:t>
            </a:r>
            <a:r>
              <a:rPr lang="en-US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4169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নিচের ছবিগুলো লক্ষ কর।</a:t>
            </a:r>
            <a:endParaRPr lang="en-US" sz="40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1000" y="5410200"/>
            <a:ext cx="80772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লেখার সময় আমরা কলম বা পেন্সিল ব্যবহার করি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57200" y="2133600"/>
            <a:ext cx="8153400" cy="2514600"/>
            <a:chOff x="457200" y="1905000"/>
            <a:chExt cx="8153400" cy="2514600"/>
          </a:xfrm>
        </p:grpSpPr>
        <p:pic>
          <p:nvPicPr>
            <p:cNvPr id="14" name="Picture 13" descr="images (95).jf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905000"/>
              <a:ext cx="3733800" cy="25146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60" name="Picture 59" descr="161729204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0600" y="1905000"/>
              <a:ext cx="3810000" cy="25146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914400"/>
            <a:ext cx="8111613" cy="2514600"/>
            <a:chOff x="457200" y="1600200"/>
            <a:chExt cx="8111613" cy="2514600"/>
          </a:xfrm>
        </p:grpSpPr>
        <p:pic>
          <p:nvPicPr>
            <p:cNvPr id="2" name="Picture 1" descr="1-SM-20191210023932 (1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600200"/>
              <a:ext cx="3733800" cy="2514600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 descr="images (37).jf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0" y="1600200"/>
              <a:ext cx="3844413" cy="25146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304800" y="3581400"/>
            <a:ext cx="81534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জমি চাষ করার জন্য ট্রা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ক্টর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4981575"/>
            <a:ext cx="9144000" cy="1876425"/>
            <a:chOff x="0" y="4981575"/>
            <a:chExt cx="9144000" cy="1876425"/>
          </a:xfrm>
        </p:grpSpPr>
        <p:pic>
          <p:nvPicPr>
            <p:cNvPr id="8" name="Picture 7" descr="images (14).jf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981575"/>
              <a:ext cx="2438400" cy="1876425"/>
            </a:xfrm>
            <a:prstGeom prst="rect">
              <a:avLst/>
            </a:prstGeom>
          </p:spPr>
        </p:pic>
        <p:pic>
          <p:nvPicPr>
            <p:cNvPr id="9" name="Picture 8" descr="images (14).jf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3400" y="4981575"/>
              <a:ext cx="2438400" cy="1876425"/>
            </a:xfrm>
            <a:prstGeom prst="rect">
              <a:avLst/>
            </a:prstGeom>
          </p:spPr>
        </p:pic>
        <p:pic>
          <p:nvPicPr>
            <p:cNvPr id="10" name="Picture 9" descr="images (14).jf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5600" y="4981575"/>
              <a:ext cx="2438400" cy="1876425"/>
            </a:xfrm>
            <a:prstGeom prst="rect">
              <a:avLst/>
            </a:prstGeom>
          </p:spPr>
        </p:pic>
        <p:pic>
          <p:nvPicPr>
            <p:cNvPr id="11" name="Picture 10" descr="images (14).jf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57400" y="4981575"/>
              <a:ext cx="2438400" cy="1876425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1295400"/>
            <a:ext cx="8705850" cy="2438400"/>
            <a:chOff x="228600" y="1295400"/>
            <a:chExt cx="8705850" cy="2438400"/>
          </a:xfrm>
        </p:grpSpPr>
        <p:pic>
          <p:nvPicPr>
            <p:cNvPr id="3" name="Picture 2" descr="download (39).jf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8200" y="1295400"/>
              <a:ext cx="4286250" cy="24384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4" name="Picture 3" descr="download (40).jf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1295400"/>
              <a:ext cx="4267200" cy="241189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228600" y="4038600"/>
            <a:ext cx="86868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 জায়গা থেকে অন্য জায়গায় যেতে বিভিন্ন প্রযুক্তি ব্যবহার করি।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4981575"/>
            <a:ext cx="9144000" cy="1876425"/>
            <a:chOff x="0" y="4981575"/>
            <a:chExt cx="9144000" cy="1876425"/>
          </a:xfrm>
        </p:grpSpPr>
        <p:pic>
          <p:nvPicPr>
            <p:cNvPr id="8" name="Picture 7" descr="images (14).jf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981575"/>
              <a:ext cx="2438400" cy="1876425"/>
            </a:xfrm>
            <a:prstGeom prst="rect">
              <a:avLst/>
            </a:prstGeom>
          </p:spPr>
        </p:pic>
        <p:pic>
          <p:nvPicPr>
            <p:cNvPr id="9" name="Picture 8" descr="images (14).jf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3400" y="4981575"/>
              <a:ext cx="2438400" cy="1876425"/>
            </a:xfrm>
            <a:prstGeom prst="rect">
              <a:avLst/>
            </a:prstGeom>
          </p:spPr>
        </p:pic>
        <p:pic>
          <p:nvPicPr>
            <p:cNvPr id="10" name="Picture 9" descr="images (14).jf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5600" y="4981575"/>
              <a:ext cx="2438400" cy="1876425"/>
            </a:xfrm>
            <a:prstGeom prst="rect">
              <a:avLst/>
            </a:prstGeom>
          </p:spPr>
        </p:pic>
        <p:pic>
          <p:nvPicPr>
            <p:cNvPr id="11" name="Picture 10" descr="images (14).jf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57400" y="4981575"/>
              <a:ext cx="2438400" cy="1876425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577</TotalTime>
  <Words>420</Words>
  <Application>Microsoft Office PowerPoint</Application>
  <PresentationFormat>On-screen Show (4:3)</PresentationFormat>
  <Paragraphs>69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Urban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DPE</cp:lastModifiedBy>
  <cp:revision>67</cp:revision>
  <dcterms:created xsi:type="dcterms:W3CDTF">2006-08-16T00:00:00Z</dcterms:created>
  <dcterms:modified xsi:type="dcterms:W3CDTF">2021-08-18T03:19:07Z</dcterms:modified>
</cp:coreProperties>
</file>