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3"/>
  </p:notesMasterIdLst>
  <p:sldIdLst>
    <p:sldId id="256" r:id="rId2"/>
    <p:sldId id="268" r:id="rId3"/>
    <p:sldId id="259" r:id="rId4"/>
    <p:sldId id="269" r:id="rId5"/>
    <p:sldId id="257" r:id="rId6"/>
    <p:sldId id="260" r:id="rId7"/>
    <p:sldId id="267" r:id="rId8"/>
    <p:sldId id="265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7C5E-B339-4246-B336-9D48B4F3203F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2CEC-8B6E-4009-B188-693BEB8EB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1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C4962-7852-47DA-9ABA-C64006974919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ABB7-3716-4EAE-A946-96FC337AA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0C2CE3-3519-476C-B0F2-48582FAB9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117988"/>
            <a:ext cx="11887200" cy="6557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10234A-A2E0-4DA9-971A-BE1E0A0E2BC4}"/>
              </a:ext>
            </a:extLst>
          </p:cNvPr>
          <p:cNvSpPr txBox="1"/>
          <p:nvPr/>
        </p:nvSpPr>
        <p:spPr>
          <a:xfrm>
            <a:off x="2390927" y="406218"/>
            <a:ext cx="7093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FE7942-DB24-4C41-8C38-5A1FC633F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642" y="3074986"/>
            <a:ext cx="2564642" cy="264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7FF96B-88DA-46ED-AFBF-5FF4EB0A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45" y="3248992"/>
            <a:ext cx="1945591" cy="26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MRANJAHED\Desktop\New folder\e066ae3b-c9f0-49ba-bd50-5378d25ad064.1.6.jpg">
            <a:extLst>
              <a:ext uri="{FF2B5EF4-FFF2-40B4-BE49-F238E27FC236}">
                <a16:creationId xmlns="" xmlns:a16="http://schemas.microsoft.com/office/drawing/2014/main" id="{AC5CDAC6-A0FD-482A-BB99-3A27A96E0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792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823D66C-2DC8-4C79-80CE-E5A7CBB9E15C}"/>
              </a:ext>
            </a:extLst>
          </p:cNvPr>
          <p:cNvSpPr/>
          <p:nvPr/>
        </p:nvSpPr>
        <p:spPr>
          <a:xfrm>
            <a:off x="4295838" y="931545"/>
            <a:ext cx="3874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5C8A165-3332-43D6-A0CA-6E5130E76840}"/>
              </a:ext>
            </a:extLst>
          </p:cNvPr>
          <p:cNvSpPr/>
          <p:nvPr/>
        </p:nvSpPr>
        <p:spPr>
          <a:xfrm>
            <a:off x="0" y="5406553"/>
            <a:ext cx="12571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 কাজের কোনো কালাকাল নেই কেন ? নক্ষত্র </a:t>
            </a:r>
          </a:p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জাতক থেকে সে  সম্পর্কে ৮টি বাক্য লিখ 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59DE61-0CF9-495C-9B63-70AB1B966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917EE9-ED17-4481-A927-06EDAEE43110}"/>
              </a:ext>
            </a:extLst>
          </p:cNvPr>
          <p:cNvSpPr txBox="1"/>
          <p:nvPr/>
        </p:nvSpPr>
        <p:spPr>
          <a:xfrm>
            <a:off x="2389239" y="870155"/>
            <a:ext cx="561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57A1B5-B77D-4966-BF9B-C73A24230FC8}"/>
              </a:ext>
            </a:extLst>
          </p:cNvPr>
          <p:cNvSpPr txBox="1"/>
          <p:nvPr/>
        </p:nvSpPr>
        <p:spPr>
          <a:xfrm>
            <a:off x="948813" y="2084438"/>
            <a:ext cx="10033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নিজের ঘরে থাকি ও নিরাপদে থাকি এবং করোনা থেকে দূরে থাকি 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1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03561" y="501555"/>
            <a:ext cx="6781800" cy="9906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55376" y="2080146"/>
            <a:ext cx="7543800" cy="3886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মংসাউ মারমা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খাগড়াছড়ি মডেল সরকারি প্রাথমিক বিদ্যালয়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খাগড়াছড়ি সদর, খাগড়াছড়ি 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25C1DCB-5617-4E8A-8982-6D2CC2A96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94" y="-177420"/>
            <a:ext cx="12192000" cy="6753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355A35-8FE2-4915-B78E-8B23039E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9718" y="426602"/>
            <a:ext cx="4553186" cy="5928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F9F8E2-2346-4D54-B2CB-FF0F9F8E7FCF}"/>
              </a:ext>
            </a:extLst>
          </p:cNvPr>
          <p:cNvSpPr txBox="1"/>
          <p:nvPr/>
        </p:nvSpPr>
        <p:spPr>
          <a:xfrm>
            <a:off x="2698947" y="265478"/>
            <a:ext cx="529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059BC8-9D43-416B-829C-B623BB6E5DAE}"/>
              </a:ext>
            </a:extLst>
          </p:cNvPr>
          <p:cNvSpPr txBox="1"/>
          <p:nvPr/>
        </p:nvSpPr>
        <p:spPr>
          <a:xfrm>
            <a:off x="2292382" y="1240480"/>
            <a:ext cx="1090500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বৌদ্ধধর্ম ও নৈতিক শিক্ষা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 অধ্যায় 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24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71466" y="133066"/>
            <a:ext cx="63246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4152" y="1741227"/>
            <a:ext cx="8305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শিক্ষার্থীরা.........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391" y="2968388"/>
            <a:ext cx="8734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৮.2.1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৮.৩.1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D0F3CB-6FAB-40B6-B9B5-638ED06D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266213-2CEE-40A3-951E-B4167519FDC9}"/>
              </a:ext>
            </a:extLst>
          </p:cNvPr>
          <p:cNvSpPr txBox="1"/>
          <p:nvPr/>
        </p:nvSpPr>
        <p:spPr>
          <a:xfrm>
            <a:off x="-149969" y="356463"/>
            <a:ext cx="5294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কিসের ছবি দেখতে পাচ্ছি ? 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1EF2A5-5915-4921-8326-E0A4B2236FB1}"/>
              </a:ext>
            </a:extLst>
          </p:cNvPr>
          <p:cNvSpPr txBox="1"/>
          <p:nvPr/>
        </p:nvSpPr>
        <p:spPr>
          <a:xfrm>
            <a:off x="1136278" y="3363411"/>
            <a:ext cx="829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তর্ক-বিতর্কে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গ্রামবাসীরা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F60D76-B93A-4005-9E4D-4EADD73C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02" y="90037"/>
            <a:ext cx="5092240" cy="29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16D54C-E3B0-4CBE-A58D-3AAAF396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3" y="191069"/>
            <a:ext cx="12071365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ABE5E8-DDC3-4F71-BA99-B89F1452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6" y="327546"/>
            <a:ext cx="3062624" cy="61221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A752E1C-F284-4E92-81A9-9499AE4DD1D2}"/>
              </a:ext>
            </a:extLst>
          </p:cNvPr>
          <p:cNvGrpSpPr/>
          <p:nvPr/>
        </p:nvGrpSpPr>
        <p:grpSpPr>
          <a:xfrm>
            <a:off x="3316406" y="436727"/>
            <a:ext cx="6823881" cy="2961566"/>
            <a:chOff x="3200724" y="436727"/>
            <a:chExt cx="6939563" cy="252483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2866A932-C22D-46F0-9E3C-AE85C5A3A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724" y="477672"/>
              <a:ext cx="6935715" cy="248389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1C001FF-4A04-44DF-A3DA-B6292ECD5DF0}"/>
                </a:ext>
              </a:extLst>
            </p:cNvPr>
            <p:cNvSpPr/>
            <p:nvPr/>
          </p:nvSpPr>
          <p:spPr>
            <a:xfrm>
              <a:off x="5322627" y="436727"/>
              <a:ext cx="4817660" cy="5049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B805D89-AB25-4527-9987-8326A9041FED}"/>
              </a:ext>
            </a:extLst>
          </p:cNvPr>
          <p:cNvGrpSpPr/>
          <p:nvPr/>
        </p:nvGrpSpPr>
        <p:grpSpPr>
          <a:xfrm>
            <a:off x="3300413" y="3511219"/>
            <a:ext cx="6815137" cy="3118181"/>
            <a:chOff x="3300413" y="3511219"/>
            <a:chExt cx="6815137" cy="320390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EC7099B-5312-4FEE-9297-2BB8C649D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275" y="3511219"/>
              <a:ext cx="6572250" cy="6310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A74C289-9253-4F97-A058-1ECB48CC5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0413" y="4096212"/>
              <a:ext cx="6815137" cy="261891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970784A-39D5-4EB0-B4AF-4CB310B26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289" y="6252742"/>
            <a:ext cx="6200565" cy="6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61E019-BEEF-486A-A80E-F372E9612A1C}"/>
              </a:ext>
            </a:extLst>
          </p:cNvPr>
          <p:cNvSpPr txBox="1"/>
          <p:nvPr/>
        </p:nvSpPr>
        <p:spPr>
          <a:xfrm>
            <a:off x="417431" y="1439251"/>
            <a:ext cx="11046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বারাণসীর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আজীবক নামে নগরবাসীদের এক   __________ ছিলেন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 ____________  সারাদিন অপেক্ষা করল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 গতকাল  _____________লগ্ন শুভ ছিল না 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__________________  নক্ষত্রের কোনো যোগ নেই 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3E233F1-7A5D-4782-B0E5-C3877E2D7077}"/>
              </a:ext>
            </a:extLst>
          </p:cNvPr>
          <p:cNvSpPr txBox="1"/>
          <p:nvPr/>
        </p:nvSpPr>
        <p:spPr>
          <a:xfrm>
            <a:off x="-1981911" y="1050238"/>
            <a:ext cx="231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ব্রহ্মদত্ত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BFD320-7D85-46DE-80B4-1E9FA10DBE23}"/>
              </a:ext>
            </a:extLst>
          </p:cNvPr>
          <p:cNvSpPr txBox="1"/>
          <p:nvPr/>
        </p:nvSpPr>
        <p:spPr>
          <a:xfrm>
            <a:off x="12001500" y="4760867"/>
            <a:ext cx="220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 কাজে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05B18A-03CD-46EF-A215-A3E6CF0C8B3F}"/>
              </a:ext>
            </a:extLst>
          </p:cNvPr>
          <p:cNvSpPr txBox="1"/>
          <p:nvPr/>
        </p:nvSpPr>
        <p:spPr>
          <a:xfrm>
            <a:off x="-1842052" y="3383009"/>
            <a:ext cx="184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নক্ষত্র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500EE4-39C5-4207-99CD-E5EF89F5C2F4}"/>
              </a:ext>
            </a:extLst>
          </p:cNvPr>
          <p:cNvSpPr txBox="1"/>
          <p:nvPr/>
        </p:nvSpPr>
        <p:spPr>
          <a:xfrm>
            <a:off x="-2190750" y="2310524"/>
            <a:ext cx="174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গ্রামবাসীরা  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159A10-CC2A-4EED-8267-CA8959AFA631}"/>
              </a:ext>
            </a:extLst>
          </p:cNvPr>
          <p:cNvSpPr txBox="1"/>
          <p:nvPr/>
        </p:nvSpPr>
        <p:spPr>
          <a:xfrm>
            <a:off x="12192000" y="1469409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কূলগুরু 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5F829F-AA6C-435F-BFBD-F2209C0E6B2E}"/>
              </a:ext>
            </a:extLst>
          </p:cNvPr>
          <p:cNvSpPr txBox="1"/>
          <p:nvPr/>
        </p:nvSpPr>
        <p:spPr>
          <a:xfrm>
            <a:off x="110982" y="352179"/>
            <a:ext cx="1104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3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0209 0.049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56445 0.05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816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2747 -0.07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89701 -0.204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57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3387BE1D-7DEE-4A79-A20F-DCF43BB54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5722"/>
              </p:ext>
            </p:extLst>
          </p:nvPr>
        </p:nvGraphicFramePr>
        <p:xfrm>
          <a:off x="318932" y="1069982"/>
          <a:ext cx="11415868" cy="5300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8662">
                  <a:extLst>
                    <a:ext uri="{9D8B030D-6E8A-4147-A177-3AD203B41FA5}">
                      <a16:colId xmlns="" xmlns:a16="http://schemas.microsoft.com/office/drawing/2014/main" val="2424048699"/>
                    </a:ext>
                  </a:extLst>
                </a:gridCol>
                <a:gridCol w="5907206">
                  <a:extLst>
                    <a:ext uri="{9D8B030D-6E8A-4147-A177-3AD203B41FA5}">
                      <a16:colId xmlns="" xmlns:a16="http://schemas.microsoft.com/office/drawing/2014/main" val="711354816"/>
                    </a:ext>
                  </a:extLst>
                </a:gridCol>
              </a:tblGrid>
              <a:tr h="75972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 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1781650"/>
                  </a:ext>
                </a:extLst>
              </a:tr>
              <a:tr h="1063618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প্রভু , আজ আমাদের     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ক)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তোমরা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নগরবাসীরা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নির্লজ্জ</a:t>
                      </a: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5070721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বিয়ে সম্পন্ন হলে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খ) তর্ক-বিতর্ক চলছিল।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5914529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 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গ্রামবাসীরা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বলল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গ) ত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োমরা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ভালো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430375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উভয়পক্ষে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ঘ)  এক শুভ কাজ আছে 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9713457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যথাসময়ে কাজ সম্পাদন    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ঙ) অমঙ্গল হবে 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1572609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চ)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আলাপ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হচ্ছিল</a:t>
                      </a:r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63556557"/>
                  </a:ext>
                </a:extLst>
              </a:tr>
              <a:tr h="577393">
                <a:tc>
                  <a:txBody>
                    <a:bodyPr/>
                    <a:lstStyle/>
                    <a:p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ছ) করে সুফল অর্জন শুভ লক্ষণ।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8068688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87898D38-9604-4400-8EB8-4328D67173CE}"/>
              </a:ext>
            </a:extLst>
          </p:cNvPr>
          <p:cNvCxnSpPr>
            <a:cxnSpLocks/>
          </p:cNvCxnSpPr>
          <p:nvPr/>
        </p:nvCxnSpPr>
        <p:spPr>
          <a:xfrm>
            <a:off x="3452884" y="2224585"/>
            <a:ext cx="2620370" cy="20744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7498D7D-97F3-4823-94E0-396FDDE7A074}"/>
              </a:ext>
            </a:extLst>
          </p:cNvPr>
          <p:cNvCxnSpPr>
            <a:cxnSpLocks/>
          </p:cNvCxnSpPr>
          <p:nvPr/>
        </p:nvCxnSpPr>
        <p:spPr>
          <a:xfrm flipV="1">
            <a:off x="3425588" y="3330054"/>
            <a:ext cx="2893325" cy="10508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3E14C272-69B2-4B76-8901-3FB6A3DADCC2}"/>
              </a:ext>
            </a:extLst>
          </p:cNvPr>
          <p:cNvCxnSpPr>
            <a:cxnSpLocks/>
          </p:cNvCxnSpPr>
          <p:nvPr/>
        </p:nvCxnSpPr>
        <p:spPr>
          <a:xfrm flipV="1">
            <a:off x="3357349" y="2292825"/>
            <a:ext cx="2893326" cy="1514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1A5ED0B-8349-444B-82B2-E16BE38255C3}"/>
              </a:ext>
            </a:extLst>
          </p:cNvPr>
          <p:cNvCxnSpPr>
            <a:cxnSpLocks/>
          </p:cNvCxnSpPr>
          <p:nvPr/>
        </p:nvCxnSpPr>
        <p:spPr>
          <a:xfrm>
            <a:off x="4026090" y="4885899"/>
            <a:ext cx="2183641" cy="12555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1BE1A0B-CE76-4111-BA83-FE6E59758637}"/>
              </a:ext>
            </a:extLst>
          </p:cNvPr>
          <p:cNvCxnSpPr>
            <a:cxnSpLocks/>
          </p:cNvCxnSpPr>
          <p:nvPr/>
        </p:nvCxnSpPr>
        <p:spPr>
          <a:xfrm>
            <a:off x="3098042" y="3193576"/>
            <a:ext cx="3057098" cy="1828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CC098E-4E5C-4994-B2DF-66CFB9E11545}"/>
              </a:ext>
            </a:extLst>
          </p:cNvPr>
          <p:cNvSpPr txBox="1"/>
          <p:nvPr/>
        </p:nvSpPr>
        <p:spPr>
          <a:xfrm>
            <a:off x="200946" y="216924"/>
            <a:ext cx="1140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</p:txBody>
      </p:sp>
    </p:spTree>
    <p:extLst>
      <p:ext uri="{BB962C8B-B14F-4D97-AF65-F5344CB8AC3E}">
        <p14:creationId xmlns:p14="http://schemas.microsoft.com/office/powerpoint/2010/main" val="23048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272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98</cp:revision>
  <dcterms:created xsi:type="dcterms:W3CDTF">2020-06-09T13:23:48Z</dcterms:created>
  <dcterms:modified xsi:type="dcterms:W3CDTF">2021-08-19T04:58:15Z</dcterms:modified>
</cp:coreProperties>
</file>