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4"/>
  </p:notesMasterIdLst>
  <p:sldIdLst>
    <p:sldId id="256" r:id="rId2"/>
    <p:sldId id="270" r:id="rId3"/>
    <p:sldId id="268" r:id="rId4"/>
    <p:sldId id="259" r:id="rId5"/>
    <p:sldId id="269" r:id="rId6"/>
    <p:sldId id="257" r:id="rId7"/>
    <p:sldId id="260" r:id="rId8"/>
    <p:sldId id="267" r:id="rId9"/>
    <p:sldId id="265" r:id="rId10"/>
    <p:sldId id="261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27C5E-B339-4246-B336-9D48B4F3203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02CEC-8B6E-4009-B188-693BEB8EB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5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02CEC-8B6E-4009-B188-693BEB8EBC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4962-7852-47DA-9ABA-C6400697491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ABB7-3716-4EAE-A946-96FC337A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8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4962-7852-47DA-9ABA-C6400697491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ABB7-3716-4EAE-A946-96FC337A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4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4962-7852-47DA-9ABA-C6400697491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ABB7-3716-4EAE-A946-96FC337A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7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4962-7852-47DA-9ABA-C6400697491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ABB7-3716-4EAE-A946-96FC337A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9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4962-7852-47DA-9ABA-C6400697491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ABB7-3716-4EAE-A946-96FC337A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8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4962-7852-47DA-9ABA-C6400697491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ABB7-3716-4EAE-A946-96FC337A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4962-7852-47DA-9ABA-C6400697491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ABB7-3716-4EAE-A946-96FC337A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0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4962-7852-47DA-9ABA-C6400697491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ABB7-3716-4EAE-A946-96FC337A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1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4962-7852-47DA-9ABA-C6400697491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ABB7-3716-4EAE-A946-96FC337A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2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4962-7852-47DA-9ABA-C6400697491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ABB7-3716-4EAE-A946-96FC337A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1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4962-7852-47DA-9ABA-C6400697491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ABB7-3716-4EAE-A946-96FC337A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4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C4962-7852-47DA-9ABA-C6400697491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CABB7-3716-4EAE-A946-96FC337A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4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0C2CE3-3519-476C-B0F2-48582FAB9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8" y="117988"/>
            <a:ext cx="11887200" cy="65573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10234A-A2E0-4DA9-971A-BE1E0A0E2BC4}"/>
              </a:ext>
            </a:extLst>
          </p:cNvPr>
          <p:cNvSpPr txBox="1"/>
          <p:nvPr/>
        </p:nvSpPr>
        <p:spPr>
          <a:xfrm>
            <a:off x="2514601" y="694447"/>
            <a:ext cx="70939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8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FE7942-DB24-4C41-8C38-5A1FC633F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6747" y="2883917"/>
            <a:ext cx="2564642" cy="2647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7FF96B-88DA-46ED-AFBF-5FF4EB0A8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42" y="3061336"/>
            <a:ext cx="1945591" cy="264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10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3387BE1D-7DEE-4A79-A20F-DCF43BB54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358237"/>
              </p:ext>
            </p:extLst>
          </p:nvPr>
        </p:nvGraphicFramePr>
        <p:xfrm>
          <a:off x="318932" y="1069982"/>
          <a:ext cx="11415868" cy="6763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08662">
                  <a:extLst>
                    <a:ext uri="{9D8B030D-6E8A-4147-A177-3AD203B41FA5}">
                      <a16:colId xmlns:a16="http://schemas.microsoft.com/office/drawing/2014/main" xmlns="" val="2424048699"/>
                    </a:ext>
                  </a:extLst>
                </a:gridCol>
                <a:gridCol w="5907206">
                  <a:extLst>
                    <a:ext uri="{9D8B030D-6E8A-4147-A177-3AD203B41FA5}">
                      <a16:colId xmlns:a16="http://schemas.microsoft.com/office/drawing/2014/main" xmlns="" val="711354816"/>
                    </a:ext>
                  </a:extLst>
                </a:gridCol>
              </a:tblGrid>
              <a:tr h="759727">
                <a:tc>
                  <a:txBody>
                    <a:bodyPr/>
                    <a:lstStyle/>
                    <a:p>
                      <a:pPr algn="ctr"/>
                      <a:r>
                        <a:rPr lang="bn-BD" sz="4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 পাশ 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 পাশ 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1781650"/>
                  </a:ext>
                </a:extLst>
              </a:tr>
              <a:tr h="1063618"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বনের পাশের এক গ্রামে        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ক) এক জমিদার ছিল  ।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5070721"/>
                  </a:ext>
                </a:extLst>
              </a:tr>
              <a:tr h="577393"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বোধিসত্ত্ব সেই ছাতিম   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খ) ব্যাধকে দেখতে পেলেন। 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5914529"/>
                  </a:ext>
                </a:extLst>
              </a:tr>
              <a:tr h="577393"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ব্যাধরা গাছের উপর মাচা বেঁধে       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গ) ঘুমিয়ে থাকত।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1430375"/>
                  </a:ext>
                </a:extLst>
              </a:tr>
              <a:tr h="577393"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 শেষে তিনি পাতার ফাঁক দিয়ে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ঘ) এক ব্যাধ বাস করত।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9713457"/>
                  </a:ext>
                </a:extLst>
              </a:tr>
              <a:tr h="577393"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 ব্যাধও গাছ থেকে নেমে    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ঙ) গাছের ফল খেতেন।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1572609"/>
                  </a:ext>
                </a:extLst>
              </a:tr>
              <a:tr h="577393">
                <a:tc>
                  <a:txBody>
                    <a:bodyPr/>
                    <a:lstStyle/>
                    <a:p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চ) ওঁত পেতে থাকে।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463556557"/>
                  </a:ext>
                </a:extLst>
              </a:tr>
              <a:tr h="577393">
                <a:tc>
                  <a:txBody>
                    <a:bodyPr/>
                    <a:lstStyle/>
                    <a:p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ছ) অন্য জায়গায় চলে গেল।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80686880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87898D38-9604-4400-8EB8-4328D67173CE}"/>
              </a:ext>
            </a:extLst>
          </p:cNvPr>
          <p:cNvCxnSpPr>
            <a:cxnSpLocks/>
          </p:cNvCxnSpPr>
          <p:nvPr/>
        </p:nvCxnSpPr>
        <p:spPr>
          <a:xfrm>
            <a:off x="3698543" y="2224585"/>
            <a:ext cx="2374711" cy="20744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C7498D7D-97F3-4823-94E0-396FDDE7A074}"/>
              </a:ext>
            </a:extLst>
          </p:cNvPr>
          <p:cNvCxnSpPr>
            <a:cxnSpLocks/>
          </p:cNvCxnSpPr>
          <p:nvPr/>
        </p:nvCxnSpPr>
        <p:spPr>
          <a:xfrm flipV="1">
            <a:off x="4544704" y="3330055"/>
            <a:ext cx="1774209" cy="96899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3E14C272-69B2-4B76-8901-3FB6A3DADCC2}"/>
              </a:ext>
            </a:extLst>
          </p:cNvPr>
          <p:cNvCxnSpPr>
            <a:cxnSpLocks/>
          </p:cNvCxnSpPr>
          <p:nvPr/>
        </p:nvCxnSpPr>
        <p:spPr>
          <a:xfrm>
            <a:off x="4694830" y="3725838"/>
            <a:ext cx="1583140" cy="17469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31A5ED0B-8349-444B-82B2-E16BE38255C3}"/>
              </a:ext>
            </a:extLst>
          </p:cNvPr>
          <p:cNvCxnSpPr>
            <a:cxnSpLocks/>
          </p:cNvCxnSpPr>
          <p:nvPr/>
        </p:nvCxnSpPr>
        <p:spPr>
          <a:xfrm>
            <a:off x="3821373" y="4885899"/>
            <a:ext cx="2388358" cy="12555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A1BE1A0B-CE76-4111-BA83-FE6E59758637}"/>
              </a:ext>
            </a:extLst>
          </p:cNvPr>
          <p:cNvCxnSpPr>
            <a:cxnSpLocks/>
          </p:cNvCxnSpPr>
          <p:nvPr/>
        </p:nvCxnSpPr>
        <p:spPr>
          <a:xfrm>
            <a:off x="3575713" y="3248167"/>
            <a:ext cx="2579427" cy="17742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4CC098E-4E5C-4994-B2DF-66CFB9E11545}"/>
              </a:ext>
            </a:extLst>
          </p:cNvPr>
          <p:cNvSpPr txBox="1"/>
          <p:nvPr/>
        </p:nvSpPr>
        <p:spPr>
          <a:xfrm>
            <a:off x="200946" y="216924"/>
            <a:ext cx="11400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</a:p>
        </p:txBody>
      </p:sp>
    </p:spTree>
    <p:extLst>
      <p:ext uri="{BB962C8B-B14F-4D97-AF65-F5344CB8AC3E}">
        <p14:creationId xmlns:p14="http://schemas.microsoft.com/office/powerpoint/2010/main" val="230483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MRANJAHED\Desktop\New folder\e066ae3b-c9f0-49ba-bd50-5378d25ad064.1.6.jpg">
            <a:extLst>
              <a:ext uri="{FF2B5EF4-FFF2-40B4-BE49-F238E27FC236}">
                <a16:creationId xmlns:a16="http://schemas.microsoft.com/office/drawing/2014/main" xmlns="" id="{AC5CDAC6-A0FD-482A-BB99-3A27A96E0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0792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823D66C-2DC8-4C79-80CE-E5A7CBB9E15C}"/>
              </a:ext>
            </a:extLst>
          </p:cNvPr>
          <p:cNvSpPr/>
          <p:nvPr/>
        </p:nvSpPr>
        <p:spPr>
          <a:xfrm>
            <a:off x="4295838" y="931545"/>
            <a:ext cx="3874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5C8A165-3332-43D6-A0CA-6E5130E76840}"/>
              </a:ext>
            </a:extLst>
          </p:cNvPr>
          <p:cNvSpPr/>
          <p:nvPr/>
        </p:nvSpPr>
        <p:spPr>
          <a:xfrm>
            <a:off x="-682388" y="6027003"/>
            <a:ext cx="125712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কুরঙ্গমৃগ জাতকের তুমি কি কি শিখলে তা  ৮টি বাক্য লিখ ।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36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59DE61-0CF9-495C-9B63-70AB1B966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917EE9-ED17-4481-A927-06EDAEE43110}"/>
              </a:ext>
            </a:extLst>
          </p:cNvPr>
          <p:cNvSpPr txBox="1"/>
          <p:nvPr/>
        </p:nvSpPr>
        <p:spPr>
          <a:xfrm>
            <a:off x="2389239" y="870155"/>
            <a:ext cx="5619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8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57A1B5-B77D-4966-BF9B-C73A24230FC8}"/>
              </a:ext>
            </a:extLst>
          </p:cNvPr>
          <p:cNvSpPr txBox="1"/>
          <p:nvPr/>
        </p:nvSpPr>
        <p:spPr>
          <a:xfrm>
            <a:off x="948813" y="2084438"/>
            <a:ext cx="10033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সবাই নিজের ঘরে থাকি ও নিরাপদে থাকি এবং করোনা থেকে দূরে থাকি ।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719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39" y="774510"/>
            <a:ext cx="6337110" cy="47391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510"/>
            <a:ext cx="5677469" cy="500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41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903561" y="501555"/>
            <a:ext cx="6781800" cy="9906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55376" y="2080146"/>
            <a:ext cx="7543800" cy="3886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মংসাউ মারমা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খাগড়াছড়ি মডেল সরকারি প্রাথমিক বিদ্যালয়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খাগড়াছড়ি সদর, খাগড়াছড়ি ।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05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5C1DCB-5617-4E8A-8982-6D2CC2A96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994" y="-177420"/>
            <a:ext cx="12192000" cy="67538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4355A35-8FE2-4915-B78E-8B23039E1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2" y="426602"/>
            <a:ext cx="4553186" cy="59288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F9F8E2-2346-4D54-B2CB-FF0F9F8E7FCF}"/>
              </a:ext>
            </a:extLst>
          </p:cNvPr>
          <p:cNvSpPr txBox="1"/>
          <p:nvPr/>
        </p:nvSpPr>
        <p:spPr>
          <a:xfrm>
            <a:off x="3449574" y="205591"/>
            <a:ext cx="5294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059BC8-9D43-416B-829C-B623BB6E5DAE}"/>
              </a:ext>
            </a:extLst>
          </p:cNvPr>
          <p:cNvSpPr txBox="1"/>
          <p:nvPr/>
        </p:nvSpPr>
        <p:spPr>
          <a:xfrm>
            <a:off x="2292382" y="1240480"/>
            <a:ext cx="1090500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বৌদ্ধধর্ম ও নৈতিক শিক্ষা 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পঞ্চম শ্রেণি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 অধ্যায় </a:t>
            </a:r>
          </a:p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বিষয়বস্তু-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 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কুটবানিজ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24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71466" y="133066"/>
            <a:ext cx="6324600" cy="1447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4152" y="1741227"/>
            <a:ext cx="83058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শিক্ষার্থীরা.........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4152" y="3077571"/>
            <a:ext cx="87345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৮.2.1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কাহিনী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৮.৩.1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উপদেশ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৮.৩.২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উপলব্ধি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7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D0F3CB-6FAB-40B6-B9B5-638ED06D0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C266213-2CEE-40A3-951E-B4167519FDC9}"/>
              </a:ext>
            </a:extLst>
          </p:cNvPr>
          <p:cNvSpPr txBox="1"/>
          <p:nvPr/>
        </p:nvSpPr>
        <p:spPr>
          <a:xfrm>
            <a:off x="-149969" y="356463"/>
            <a:ext cx="52946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কিসের ছবি দেখতে পাচ্ছি ? 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61EF2A5-5915-4921-8326-E0A4B2236FB1}"/>
              </a:ext>
            </a:extLst>
          </p:cNvPr>
          <p:cNvSpPr txBox="1"/>
          <p:nvPr/>
        </p:nvSpPr>
        <p:spPr>
          <a:xfrm>
            <a:off x="208230" y="4250515"/>
            <a:ext cx="8294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বৃক্ষ কোটরে ধূর্ত বনিকের পিতা ও আগুনের ফুলকি ।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5287AD-E8B9-490E-9AAF-6EF169DCF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533" y="124189"/>
            <a:ext cx="4800600" cy="37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5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3FF8535-C880-40AF-B182-B1B894A10F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76"/>
          <a:stretch/>
        </p:blipFill>
        <p:spPr>
          <a:xfrm>
            <a:off x="435346" y="86367"/>
            <a:ext cx="9759532" cy="33951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6B9966E-EF5C-4FF6-836F-A7B71B0E4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52" y="3384641"/>
            <a:ext cx="9753926" cy="343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7F0EEA8-586F-4825-9C4E-2DA4CBD10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71" y="165208"/>
            <a:ext cx="9990162" cy="54830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9883B9-58AA-4E1F-AA91-69BD754DC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440" y="5907787"/>
            <a:ext cx="7147447" cy="78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5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61E019-BEEF-486A-A80E-F372E9612A1C}"/>
              </a:ext>
            </a:extLst>
          </p:cNvPr>
          <p:cNvSpPr txBox="1"/>
          <p:nvPr/>
        </p:nvSpPr>
        <p:spPr>
          <a:xfrm>
            <a:off x="417431" y="1439251"/>
            <a:ext cx="110465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________________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কুরঙ্গমৃগ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 করেন ।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__________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 ____________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ব্যাধের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স্বভাব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_____________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____________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3E233F1-7A5D-4782-B0E5-C3877E2D7077}"/>
              </a:ext>
            </a:extLst>
          </p:cNvPr>
          <p:cNvSpPr txBox="1"/>
          <p:nvPr/>
        </p:nvSpPr>
        <p:spPr>
          <a:xfrm>
            <a:off x="-1981911" y="1050238"/>
            <a:ext cx="2310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বোধিসত্ত্ব     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BFD320-7D85-46DE-80B4-1E9FA10DBE23}"/>
              </a:ext>
            </a:extLst>
          </p:cNvPr>
          <p:cNvSpPr txBox="1"/>
          <p:nvPr/>
        </p:nvSpPr>
        <p:spPr>
          <a:xfrm>
            <a:off x="12001500" y="4760867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মহানরক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05B18A-03CD-46EF-A215-A3E6CF0C8B3F}"/>
              </a:ext>
            </a:extLst>
          </p:cNvPr>
          <p:cNvSpPr txBox="1"/>
          <p:nvPr/>
        </p:nvSpPr>
        <p:spPr>
          <a:xfrm>
            <a:off x="-1842052" y="3383009"/>
            <a:ext cx="1842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ধর্মমতো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500EE4-39C5-4207-99CD-E5EF89F5C2F4}"/>
              </a:ext>
            </a:extLst>
          </p:cNvPr>
          <p:cNvSpPr txBox="1"/>
          <p:nvPr/>
        </p:nvSpPr>
        <p:spPr>
          <a:xfrm>
            <a:off x="-2190750" y="2310524"/>
            <a:ext cx="1862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হরিণেরা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6159A10-CC2A-4EED-8267-CA8959AFA631}"/>
              </a:ext>
            </a:extLst>
          </p:cNvPr>
          <p:cNvSpPr txBox="1"/>
          <p:nvPr/>
        </p:nvSpPr>
        <p:spPr>
          <a:xfrm>
            <a:off x="12192000" y="1469409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ছাতিম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75F829F-AA6C-435F-BFBD-F2209C0E6B2E}"/>
              </a:ext>
            </a:extLst>
          </p:cNvPr>
          <p:cNvSpPr txBox="1"/>
          <p:nvPr/>
        </p:nvSpPr>
        <p:spPr>
          <a:xfrm>
            <a:off x="110982" y="352179"/>
            <a:ext cx="11046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করি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632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30209 0.049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69804 0.0574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9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0.28164 0.005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76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4013 -0.0754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5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83906 -0.2120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53" y="-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</TotalTime>
  <Words>286</Words>
  <Application>Microsoft Office PowerPoint</Application>
  <PresentationFormat>Widescreen</PresentationFormat>
  <Paragraphs>52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Lenovo</cp:lastModifiedBy>
  <cp:revision>111</cp:revision>
  <dcterms:created xsi:type="dcterms:W3CDTF">2020-06-09T13:23:48Z</dcterms:created>
  <dcterms:modified xsi:type="dcterms:W3CDTF">2021-08-19T05:27:25Z</dcterms:modified>
</cp:coreProperties>
</file>