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4"/>
  </p:notesMasterIdLst>
  <p:sldIdLst>
    <p:sldId id="256" r:id="rId2"/>
    <p:sldId id="271" r:id="rId3"/>
    <p:sldId id="259" r:id="rId4"/>
    <p:sldId id="272" r:id="rId5"/>
    <p:sldId id="257" r:id="rId6"/>
    <p:sldId id="267" r:id="rId7"/>
    <p:sldId id="260" r:id="rId8"/>
    <p:sldId id="270" r:id="rId9"/>
    <p:sldId id="265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7C5E-B339-4246-B336-9D48B4F3203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02CEC-8B6E-4009-B188-693BEB8E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02CEC-8B6E-4009-B188-693BEB8EBC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1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02CEC-8B6E-4009-B188-693BEB8EBC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8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1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4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0C2CE3-3519-476C-B0F2-48582FAB9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10234A-A2E0-4DA9-971A-BE1E0A0E2BC4}"/>
              </a:ext>
            </a:extLst>
          </p:cNvPr>
          <p:cNvSpPr txBox="1"/>
          <p:nvPr/>
        </p:nvSpPr>
        <p:spPr>
          <a:xfrm>
            <a:off x="2549013" y="-64668"/>
            <a:ext cx="70939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FE7942-DB24-4C41-8C38-5A1FC633F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5528" y="2979451"/>
            <a:ext cx="2564642" cy="264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7FF96B-88DA-46ED-AFBF-5FF4EB0A8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19" y="3085219"/>
            <a:ext cx="1945591" cy="26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3387BE1D-7DEE-4A79-A20F-DCF43BB54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62623"/>
              </p:ext>
            </p:extLst>
          </p:nvPr>
        </p:nvGraphicFramePr>
        <p:xfrm>
          <a:off x="387171" y="988095"/>
          <a:ext cx="11415868" cy="5300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8929">
                  <a:extLst>
                    <a:ext uri="{9D8B030D-6E8A-4147-A177-3AD203B41FA5}">
                      <a16:colId xmlns="" xmlns:a16="http://schemas.microsoft.com/office/drawing/2014/main" val="2424048699"/>
                    </a:ext>
                  </a:extLst>
                </a:gridCol>
                <a:gridCol w="7446939">
                  <a:extLst>
                    <a:ext uri="{9D8B030D-6E8A-4147-A177-3AD203B41FA5}">
                      <a16:colId xmlns="" xmlns:a16="http://schemas.microsoft.com/office/drawing/2014/main" val="711354816"/>
                    </a:ext>
                  </a:extLst>
                </a:gridCol>
              </a:tblGrid>
              <a:tr h="759727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 পাশ 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 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1781650"/>
                  </a:ext>
                </a:extLst>
              </a:tr>
              <a:tr h="1063618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ধর্মীয়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উৎসব ও অনুষ্ঠানের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ক) 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 বিহারে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একবার মাত্র করা যায়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bn-BD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5070721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স্বজন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পরিজনসহ নিজেদের 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খ) 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পূণ্য অর্জন হয়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5914529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কঠিন চীবর দান বছরে 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উপলক্ষে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বিহারকে পরিমার্জন করা হয় 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1430375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কঠিন চীবর দানোৎসব 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ঘ) 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আর্কষন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রয়েছে 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9713457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নিজেদের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সুসম্পর্ক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endParaRPr lang="bn-BD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সৌহার্দ্যভাব সৃষ্টি হয় 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1572609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চ) </a:t>
                      </a: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করতেন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63556557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ছ) </a:t>
                      </a: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গড়ে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উঠলে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সমাজে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শান্তি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বিরাজ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8068688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87898D38-9604-4400-8EB8-4328D67173CE}"/>
              </a:ext>
            </a:extLst>
          </p:cNvPr>
          <p:cNvCxnSpPr>
            <a:cxnSpLocks/>
          </p:cNvCxnSpPr>
          <p:nvPr/>
        </p:nvCxnSpPr>
        <p:spPr>
          <a:xfrm>
            <a:off x="4108361" y="2073499"/>
            <a:ext cx="600117" cy="1065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7498D7D-97F3-4823-94E0-396FDDE7A074}"/>
              </a:ext>
            </a:extLst>
          </p:cNvPr>
          <p:cNvCxnSpPr>
            <a:cxnSpLocks/>
          </p:cNvCxnSpPr>
          <p:nvPr/>
        </p:nvCxnSpPr>
        <p:spPr>
          <a:xfrm flipV="1">
            <a:off x="3747752" y="3684896"/>
            <a:ext cx="947078" cy="5651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E14C272-69B2-4B76-8901-3FB6A3DADCC2}"/>
              </a:ext>
            </a:extLst>
          </p:cNvPr>
          <p:cNvCxnSpPr>
            <a:cxnSpLocks/>
          </p:cNvCxnSpPr>
          <p:nvPr/>
        </p:nvCxnSpPr>
        <p:spPr>
          <a:xfrm flipV="1">
            <a:off x="3850783" y="2251882"/>
            <a:ext cx="816752" cy="1433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1A5ED0B-8349-444B-82B2-E16BE38255C3}"/>
              </a:ext>
            </a:extLst>
          </p:cNvPr>
          <p:cNvCxnSpPr>
            <a:cxnSpLocks/>
          </p:cNvCxnSpPr>
          <p:nvPr/>
        </p:nvCxnSpPr>
        <p:spPr>
          <a:xfrm>
            <a:off x="3979572" y="4803820"/>
            <a:ext cx="885065" cy="12413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1BE1A0B-CE76-4111-BA83-FE6E59758637}"/>
              </a:ext>
            </a:extLst>
          </p:cNvPr>
          <p:cNvCxnSpPr>
            <a:cxnSpLocks/>
          </p:cNvCxnSpPr>
          <p:nvPr/>
        </p:nvCxnSpPr>
        <p:spPr>
          <a:xfrm>
            <a:off x="3940935" y="3258355"/>
            <a:ext cx="885065" cy="1668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CC098E-4E5C-4994-B2DF-66CFB9E11545}"/>
              </a:ext>
            </a:extLst>
          </p:cNvPr>
          <p:cNvSpPr txBox="1"/>
          <p:nvPr/>
        </p:nvSpPr>
        <p:spPr>
          <a:xfrm>
            <a:off x="200946" y="216924"/>
            <a:ext cx="1140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</p:txBody>
      </p:sp>
    </p:spTree>
    <p:extLst>
      <p:ext uri="{BB962C8B-B14F-4D97-AF65-F5344CB8AC3E}">
        <p14:creationId xmlns:p14="http://schemas.microsoft.com/office/powerpoint/2010/main" val="23048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MRANJAHED\Desktop\New folder\e066ae3b-c9f0-49ba-bd50-5378d25ad064.1.6.jpg">
            <a:extLst>
              <a:ext uri="{FF2B5EF4-FFF2-40B4-BE49-F238E27FC236}">
                <a16:creationId xmlns="" xmlns:a16="http://schemas.microsoft.com/office/drawing/2014/main" id="{AC5CDAC6-A0FD-482A-BB99-3A27A96E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792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823D66C-2DC8-4C79-80CE-E5A7CBB9E15C}"/>
              </a:ext>
            </a:extLst>
          </p:cNvPr>
          <p:cNvSpPr/>
          <p:nvPr/>
        </p:nvSpPr>
        <p:spPr>
          <a:xfrm>
            <a:off x="4295838" y="931545"/>
            <a:ext cx="3874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C8A165-3332-43D6-A0CA-6E5130E76840}"/>
              </a:ext>
            </a:extLst>
          </p:cNvPr>
          <p:cNvSpPr/>
          <p:nvPr/>
        </p:nvSpPr>
        <p:spPr>
          <a:xfrm>
            <a:off x="0" y="580233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চীবর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নোৎসবে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টি বাক্য লিখ ।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59DE61-0CF9-495C-9B63-70AB1B966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917EE9-ED17-4481-A927-06EDAEE43110}"/>
              </a:ext>
            </a:extLst>
          </p:cNvPr>
          <p:cNvSpPr txBox="1"/>
          <p:nvPr/>
        </p:nvSpPr>
        <p:spPr>
          <a:xfrm>
            <a:off x="2389239" y="870155"/>
            <a:ext cx="5619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57A1B5-B77D-4966-BF9B-C73A24230FC8}"/>
              </a:ext>
            </a:extLst>
          </p:cNvPr>
          <p:cNvSpPr txBox="1"/>
          <p:nvPr/>
        </p:nvSpPr>
        <p:spPr>
          <a:xfrm>
            <a:off x="948813" y="2084438"/>
            <a:ext cx="10033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নিজের ঘরে থাকি ও নিরাপদে থাকি এবং করোনা থেকে দূরে থাকি 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1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903561" y="501555"/>
            <a:ext cx="6781800" cy="9906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55376" y="2080146"/>
            <a:ext cx="7543800" cy="3886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মংসাউ মারমা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খাগড়াছড়ি মডেল সরকারি প্রাথমিক বিদ্যালয়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খাগড়াছড়ি সদর, খাগড়াছড়ি 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5C1DCB-5617-4E8A-8982-6D2CC2A96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994" y="-177420"/>
            <a:ext cx="12192000" cy="6753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355A35-8FE2-4915-B78E-8B23039E1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5126" y="426602"/>
            <a:ext cx="4553186" cy="5928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F9F8E2-2346-4D54-B2CB-FF0F9F8E7FCF}"/>
              </a:ext>
            </a:extLst>
          </p:cNvPr>
          <p:cNvSpPr txBox="1"/>
          <p:nvPr/>
        </p:nvSpPr>
        <p:spPr>
          <a:xfrm>
            <a:off x="2698947" y="265478"/>
            <a:ext cx="529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059BC8-9D43-416B-829C-B623BB6E5DAE}"/>
              </a:ext>
            </a:extLst>
          </p:cNvPr>
          <p:cNvSpPr txBox="1"/>
          <p:nvPr/>
        </p:nvSpPr>
        <p:spPr>
          <a:xfrm>
            <a:off x="2865589" y="1295071"/>
            <a:ext cx="8311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বৌদ্ধধর্ম ও নৈতিক শিক্ষা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71466" y="133066"/>
            <a:ext cx="63246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4152" y="1741227"/>
            <a:ext cx="8305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শিক্ষার্থীরা.........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87" y="2968388"/>
            <a:ext cx="10599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.1.2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.৩.2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.৩.3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D0F3CB-6FAB-40B6-B9B5-638ED06D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266213-2CEE-40A3-951E-B4167519FDC9}"/>
              </a:ext>
            </a:extLst>
          </p:cNvPr>
          <p:cNvSpPr txBox="1"/>
          <p:nvPr/>
        </p:nvSpPr>
        <p:spPr>
          <a:xfrm>
            <a:off x="-385212" y="342815"/>
            <a:ext cx="4639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কিসের ছবি দেখতে পাচ্ছি ?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440" y="85973"/>
            <a:ext cx="3550560" cy="304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046"/>
            <a:ext cx="3983865" cy="2987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65" y="85973"/>
            <a:ext cx="4773769" cy="3973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266213-2CEE-40A3-951E-B4167519FDC9}"/>
              </a:ext>
            </a:extLst>
          </p:cNvPr>
          <p:cNvSpPr txBox="1"/>
          <p:nvPr/>
        </p:nvSpPr>
        <p:spPr>
          <a:xfrm>
            <a:off x="-19283" y="5103673"/>
            <a:ext cx="667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চীবর দানোৎসবের ছবি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66" y="871480"/>
            <a:ext cx="9588894" cy="5882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3227" y="0"/>
            <a:ext cx="3984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50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48" y="759855"/>
            <a:ext cx="9233524" cy="42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61" y="426755"/>
            <a:ext cx="6573495" cy="1994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89" y="2936384"/>
            <a:ext cx="6666037" cy="1672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138" y="141668"/>
            <a:ext cx="6882929" cy="3618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382" y="3760631"/>
            <a:ext cx="6943380" cy="2718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7"/>
            <a:ext cx="5063382" cy="3487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888"/>
            <a:ext cx="5041880" cy="32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61E019-BEEF-486A-A80E-F372E9612A1C}"/>
              </a:ext>
            </a:extLst>
          </p:cNvPr>
          <p:cNvSpPr txBox="1"/>
          <p:nvPr/>
        </p:nvSpPr>
        <p:spPr>
          <a:xfrm>
            <a:off x="503156" y="1524976"/>
            <a:ext cx="110465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 কর্মের দ্বারা মন হতে পাপ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_________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বুদ্ধের প্রবর্তিত ধর্মের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__________।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___________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ঐক্য ও সংহতি প্রতিষ্ঠা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___________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দানোৎসব করতে হলে অনেক ধর্মীয় বিধান মানতে 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অনুষ্ঠানই মিলনের জন্য একমাত্র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3E233F1-7A5D-4782-B0E5-C3877E2D7077}"/>
              </a:ext>
            </a:extLst>
          </p:cNvPr>
          <p:cNvSpPr txBox="1"/>
          <p:nvPr/>
        </p:nvSpPr>
        <p:spPr>
          <a:xfrm>
            <a:off x="-1796173" y="1021663"/>
            <a:ext cx="119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দূরীভূত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BFD320-7D85-46DE-80B4-1E9FA10DBE23}"/>
              </a:ext>
            </a:extLst>
          </p:cNvPr>
          <p:cNvSpPr txBox="1"/>
          <p:nvPr/>
        </p:nvSpPr>
        <p:spPr>
          <a:xfrm>
            <a:off x="12001500" y="4760867"/>
            <a:ext cx="155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সেতুবন্ধন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05B18A-03CD-46EF-A215-A3E6CF0C8B3F}"/>
              </a:ext>
            </a:extLst>
          </p:cNvPr>
          <p:cNvSpPr txBox="1"/>
          <p:nvPr/>
        </p:nvSpPr>
        <p:spPr>
          <a:xfrm>
            <a:off x="-2556431" y="3240134"/>
            <a:ext cx="239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চীবর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500EE4-39C5-4207-99CD-E5EF89F5C2F4}"/>
              </a:ext>
            </a:extLst>
          </p:cNvPr>
          <p:cNvSpPr txBox="1"/>
          <p:nvPr/>
        </p:nvSpPr>
        <p:spPr>
          <a:xfrm>
            <a:off x="-2776538" y="2339099"/>
            <a:ext cx="157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159A10-CC2A-4EED-8267-CA8959AFA631}"/>
              </a:ext>
            </a:extLst>
          </p:cNvPr>
          <p:cNvSpPr txBox="1"/>
          <p:nvPr/>
        </p:nvSpPr>
        <p:spPr>
          <a:xfrm>
            <a:off x="12892088" y="1469409"/>
            <a:ext cx="143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অনুসারী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75F829F-AA6C-435F-BFBD-F2209C0E6B2E}"/>
              </a:ext>
            </a:extLst>
          </p:cNvPr>
          <p:cNvSpPr txBox="1"/>
          <p:nvPr/>
        </p:nvSpPr>
        <p:spPr>
          <a:xfrm>
            <a:off x="110982" y="352179"/>
            <a:ext cx="1104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3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655 0.06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301 L -0.66289 0.065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81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4.44444E-6 L 0.322 0.023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26667 -0.04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49714 -0.20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307</Words>
  <Application>Microsoft Office PowerPoint</Application>
  <PresentationFormat>Widescreen</PresentationFormat>
  <Paragraphs>54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169</cp:revision>
  <dcterms:created xsi:type="dcterms:W3CDTF">2020-06-09T13:23:48Z</dcterms:created>
  <dcterms:modified xsi:type="dcterms:W3CDTF">2021-08-19T05:46:02Z</dcterms:modified>
</cp:coreProperties>
</file>