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80" r:id="rId4"/>
    <p:sldId id="281" r:id="rId5"/>
    <p:sldId id="282" r:id="rId6"/>
    <p:sldId id="257" r:id="rId7"/>
    <p:sldId id="283" r:id="rId8"/>
    <p:sldId id="284" r:id="rId9"/>
    <p:sldId id="258" r:id="rId10"/>
    <p:sldId id="293" r:id="rId11"/>
    <p:sldId id="297" r:id="rId12"/>
    <p:sldId id="291" r:id="rId13"/>
    <p:sldId id="285" r:id="rId14"/>
    <p:sldId id="288" r:id="rId15"/>
    <p:sldId id="289" r:id="rId16"/>
    <p:sldId id="290" r:id="rId17"/>
    <p:sldId id="292" r:id="rId18"/>
    <p:sldId id="260" r:id="rId19"/>
    <p:sldId id="295" r:id="rId20"/>
    <p:sldId id="298" r:id="rId21"/>
    <p:sldId id="259" r:id="rId22"/>
    <p:sldId id="261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r Razzak" userId="efe871c1bd79087c" providerId="LiveId" clId="{AAD968D2-AD5E-4FF5-972F-1ED862310BF5}"/>
    <pc:docChg chg="modShowInfo">
      <pc:chgData name="Abdur Razzak" userId="efe871c1bd79087c" providerId="LiveId" clId="{AAD968D2-AD5E-4FF5-972F-1ED862310BF5}" dt="2021-03-29T01:55:54.203" v="0" actId="2744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2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1860-9644-419F-8731-635697B74326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A94-0FBC-4748-B99F-1071EA16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19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1860-9644-419F-8731-635697B74326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A94-0FBC-4748-B99F-1071EA16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10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709738"/>
            <a:ext cx="98583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589463"/>
            <a:ext cx="98583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1860-9644-419F-8731-635697B74326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A94-0FBC-4748-B99F-1071EA16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3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298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825625"/>
            <a:ext cx="485298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1860-9644-419F-8731-635697B74326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A94-0FBC-4748-B99F-1071EA16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60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365125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1681163"/>
            <a:ext cx="48355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400" y="2505075"/>
            <a:ext cx="48355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3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3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1860-9644-419F-8731-635697B74326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A94-0FBC-4748-B99F-1071EA16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1860-9644-419F-8731-635697B74326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A94-0FBC-4748-B99F-1071EA16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1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1860-9644-419F-8731-635697B74326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A94-0FBC-4748-B99F-1071EA16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9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57200"/>
            <a:ext cx="36861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338" y="987425"/>
            <a:ext cx="57864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400" y="2057400"/>
            <a:ext cx="36861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1860-9644-419F-8731-635697B74326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A94-0FBC-4748-B99F-1071EA16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33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57200"/>
            <a:ext cx="36861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338" y="987425"/>
            <a:ext cx="57864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400" y="2057400"/>
            <a:ext cx="36861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1860-9644-419F-8731-635697B74326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A94-0FBC-4748-B99F-1071EA16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4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1860-9644-419F-8731-635697B74326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A94-0FBC-4748-B99F-1071EA16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37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0388" y="365125"/>
            <a:ext cx="24638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4217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1860-9644-419F-8731-635697B74326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A94-0FBC-4748-B99F-1071EA16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9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5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6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8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5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1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-38100"/>
            <a:ext cx="11430000" cy="6959600"/>
          </a:xfrm>
          <a:prstGeom prst="frame">
            <a:avLst>
              <a:gd name="adj1" fmla="val 2464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844800" y="6488668"/>
            <a:ext cx="57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(আইসিটি)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লালপুর</a:t>
            </a:r>
            <a:r>
              <a:rPr 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তানোর,রাজশাহী</a:t>
            </a:r>
            <a:r>
              <a:rPr lang="en-US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7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5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0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71860-9644-419F-8731-635697B74326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0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0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2A94-0FBC-4748-B99F-1071EA16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6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0074" y="145669"/>
            <a:ext cx="6222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63" y="1223494"/>
            <a:ext cx="6453926" cy="4752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8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213168" y="2159716"/>
            <a:ext cx="7648142" cy="82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9.ঘরে বসে বিশ্বের বিভিন্ন দেশের পত্রপত্রিকা পড়া যায়।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358" y="1882420"/>
            <a:ext cx="3172676" cy="221549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77049" y="1171192"/>
            <a:ext cx="6090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 লক্ষ </a:t>
            </a: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কর:</a:t>
            </a:r>
            <a:endParaRPr lang="en-US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0" y="5098982"/>
            <a:ext cx="7030223" cy="95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0.</a:t>
            </a:r>
            <a:r>
              <a:rPr lang="bn-IN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মুহূর্তে বিশ্বের খবরাখবর জানা যায়।</a:t>
            </a:r>
          </a:p>
        </p:txBody>
      </p:sp>
      <p:pic>
        <p:nvPicPr>
          <p:cNvPr id="25" name="Picture 2" descr="https://i.ytimg.com/vi/TwHSHMd0Hz0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2144" y="4288683"/>
            <a:ext cx="3199890" cy="208421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257452" y="5366987"/>
            <a:ext cx="5814260" cy="12037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ঘরে বসেই পণ্য কেনা বেচা করা যায়। </a:t>
            </a:r>
            <a:r>
              <a:rPr lang="en-US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ফলে, </a:t>
            </a:r>
            <a:r>
              <a:rPr lang="bn-IN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 বাণিজ্যের প্রসার এবং লেনদেন </a:t>
            </a:r>
            <a:r>
              <a:rPr lang="en-US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অধিকতর </a:t>
            </a:r>
            <a:r>
              <a:rPr lang="bn-IN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 হ</a:t>
            </a:r>
            <a:r>
              <a:rPr lang="en-US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93" y="2241776"/>
            <a:ext cx="4308560" cy="2707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6320901" y="4786236"/>
            <a:ext cx="4239532" cy="1054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12.</a:t>
            </a:r>
            <a:r>
              <a:rPr lang="bn-IN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বসে ইন্টারনেটের মাধ্যমে আউটসোর্সিং করে উপার্জন করা যায়।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474" y="1359385"/>
            <a:ext cx="4308560" cy="2707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 bwMode="auto">
          <a:xfrm>
            <a:off x="387239" y="5420240"/>
            <a:ext cx="4892067" cy="115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13.</a:t>
            </a:r>
            <a:r>
              <a:rPr lang="bn-IN" sz="36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ওয়েবপেজে একটি বিজ্ঞাপন নিমেষেই সারা পৃথিবীতে ছড়িয়ে দেওয়া যায়।</a:t>
            </a:r>
          </a:p>
        </p:txBody>
      </p:sp>
      <p:pic>
        <p:nvPicPr>
          <p:cNvPr id="35" name="Picture 2" descr="http://themecraft.net/wwwdata/thumbs/b/bdnews24.c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92" y="2225690"/>
            <a:ext cx="4016021" cy="2739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 bwMode="auto">
          <a:xfrm>
            <a:off x="6409678" y="4512033"/>
            <a:ext cx="4829452" cy="145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14.ঘরে বসেই কম্পিউটারে বিভিন্ন ধরনের টেলিভিশন ও রেডিও চ্যানেলের অনুষ্ঠান উপভোগ করা যায়।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483" y="1328148"/>
            <a:ext cx="4016021" cy="277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7452" y="93862"/>
            <a:ext cx="11043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 সুবিধাসমূহ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8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4" grpId="0"/>
      <p:bldP spid="24" grpId="1"/>
      <p:bldP spid="30" grpId="0" animBg="1"/>
      <p:bldP spid="30" grpId="1" animBg="1"/>
      <p:bldP spid="32" grpId="0" animBg="1"/>
      <p:bldP spid="32" grpId="1" animBg="1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38827" y="5899237"/>
            <a:ext cx="7556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৫টি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সুবিধাসমূহ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আলোচনা করে লেখ।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7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823" y="96864"/>
            <a:ext cx="11150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96" y="1117057"/>
            <a:ext cx="6761408" cy="4469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56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6241143" y="2364645"/>
            <a:ext cx="2088157" cy="188213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614" y="1582401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643" y="3515468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468" y="1531221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Content Placeholder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275" y="4359923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550" y="537003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369" y="3547155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6233283" y="2364645"/>
            <a:ext cx="2088157" cy="18821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কী?</a:t>
            </a:r>
          </a:p>
        </p:txBody>
      </p:sp>
      <p:sp>
        <p:nvSpPr>
          <p:cNvPr id="3" name="Rectangle 2"/>
          <p:cNvSpPr/>
          <p:nvPr/>
        </p:nvSpPr>
        <p:spPr>
          <a:xfrm>
            <a:off x="275501" y="1197332"/>
            <a:ext cx="39326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১.হার্ডওয়্যারঃ বিশ্বগ্রামে যে কোন ধরনের যোগাযোগ এর জন্য প্রয়োজন উপযুক্ত হার্ডওয়্যার।</a:t>
            </a:r>
          </a:p>
          <a:p>
            <a:pPr lvl="0" algn="just" fontAlgn="base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0" algn="just" fontAlgn="base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যেমন-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কম্পিউটার,টেলিফোন,ক্যামেরা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মোবাইল, রেডিও, টেলিভিশন ইত্যাদি।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410" y="121467"/>
            <a:ext cx="508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8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2" grpId="1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96" y="2119081"/>
            <a:ext cx="2571750" cy="2423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847" y="2119125"/>
            <a:ext cx="2571750" cy="2423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903" y="2121958"/>
            <a:ext cx="2571750" cy="239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2119081"/>
            <a:ext cx="2571750" cy="2423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57869" y="1012300"/>
            <a:ext cx="440000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বা প্রোগ্রাম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05888" y="849516"/>
            <a:ext cx="337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6603" y="5002927"/>
            <a:ext cx="1097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২.সফটওয়্যারঃ কোন সমস্যা সমাধানের লক্ষ্যে প্রোগ্রামিং ভাষায় লিখিত নির্দেশনার সমাবেশ কে প্রোগ্রাম বলে। আবার কতগুলো প্রোগ্রামের সমাবেশকে সফটওয়্যার বলে।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492" y="5002927"/>
            <a:ext cx="109707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 প্রতিষ্ঠার জন্য হার্ডওয়্যার এর পাশাপাশি বিভিন্ন প্রোগ্রাম বা সফটওয়্যার প্রয়োজন। যেমন- অপারেটিং সিস্টেম, ব্রাউজিং সফটওয়্যার,কমিউনিকেশন সফটওয়্যার ইত্যাদি।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70" y="107083"/>
            <a:ext cx="11230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9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5" grpId="0"/>
      <p:bldP spid="15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29080" y="981355"/>
            <a:ext cx="4213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18913" y="1039380"/>
            <a:ext cx="5233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মিডিয়া </a:t>
            </a:r>
            <a:r>
              <a:rPr lang="bn-BD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কানে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ক্টি</a:t>
            </a:r>
            <a:r>
              <a:rPr lang="bn-BD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ভিটি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35" y="1904685"/>
            <a:ext cx="3309833" cy="2906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538" y="1921373"/>
            <a:ext cx="3309833" cy="2906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041" y="1921373"/>
            <a:ext cx="3309833" cy="2943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54401" y="5010458"/>
            <a:ext cx="109395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৩.নেটওয়ার্ক বা কানেক্টিভিটিঃ বিশ্বগ্রামের মেরুদন্ড হলো নেটওয়ার্ক বা কানেক্টিভিটি যার মাধ্যমে বিভিন্ন উপাত্ত ও তথ্য এই বিশ্বগ্রামের প্রতিটি মানুষের নিকট পৌঁছাতে পারে।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401" y="58025"/>
            <a:ext cx="11168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764784"/>
          </a:xfrm>
          <a:prstGeom prst="frame">
            <a:avLst>
              <a:gd name="adj1" fmla="val 9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400316" y="1020469"/>
            <a:ext cx="4571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7256" y="1013186"/>
            <a:ext cx="3404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বা ইনফরমেশন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820" y="5295781"/>
            <a:ext cx="10466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৪.ডেটা বা ইনফরমেশনঃ সুনির্দিষ্ট ফলাফল বা আউটপুট পাওয়ার জন্য প্রসেসিংয়ে ব্যবহৃত কাঁচামাল সমূহকে ডেটা বা উপাত্ত বলে।</a:t>
            </a:r>
          </a:p>
        </p:txBody>
      </p:sp>
      <p:pic>
        <p:nvPicPr>
          <p:cNvPr id="3078" name="Picture 6" descr="Image result for à¦à¦¨à§à¦à¦¾à¦°à¦¨à§à¦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082" y="2218889"/>
            <a:ext cx="3349797" cy="2651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53" y="2218888"/>
            <a:ext cx="3363203" cy="2651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65" y="2218887"/>
            <a:ext cx="3363202" cy="2657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79081" y="5018782"/>
            <a:ext cx="10796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অপরদিকে, ডেটা প্রক্রিয়াকরণ পরবর্তী অর্থপূর্ণ রূপ হলো ইনফরমেশন বা তথ্য। বিশ্বগ্রামে এই ডেটা বা ইনফরমেশন মানুষের প্রয়োজনে একে অপরের সাথে শেয়ার করা হয়।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53" y="102915"/>
            <a:ext cx="11176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7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3" grpId="0"/>
      <p:bldP spid="3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487184" y="1022914"/>
            <a:ext cx="4455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48754" y="974030"/>
            <a:ext cx="265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 জ্ঞান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433" y="5128116"/>
            <a:ext cx="112391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৫.মানুষের সক্ষমতাঃ যেহেতু বিশ্বগ্রাম মূলত তথ্য প্রযুক্তি নির্ভর ,তাই বিশ্বগ্রাম বাস্তবায়নের জন্য মানুষের সচেতনতা তথ্য ও যোগাযোগ প্রযুক্তির অবকাঠামো ব্যবহারের সক্ষমতা থাকার প্রয়োজন।</a:t>
            </a:r>
          </a:p>
        </p:txBody>
      </p:sp>
      <p:pic>
        <p:nvPicPr>
          <p:cNvPr id="4098" name="Picture 2" descr="Image result for à¦®à¦¾à¦¨à§à¦·à§à¦° à¦à§à¦à¦¾à¦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340" y="1669245"/>
            <a:ext cx="5929313" cy="3348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433" y="99584"/>
            <a:ext cx="11239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8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9871" y="5791182"/>
            <a:ext cx="682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 গুলো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নাম লেখ।</a:t>
            </a:r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8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142" y="164609"/>
            <a:ext cx="11192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44242" y="1412692"/>
            <a:ext cx="9373367" cy="4026493"/>
            <a:chOff x="6184019" y="-382500"/>
            <a:chExt cx="7445484" cy="3591519"/>
          </a:xfrm>
        </p:grpSpPr>
        <p:sp>
          <p:nvSpPr>
            <p:cNvPr id="9" name="Cloud Callout 8"/>
            <p:cNvSpPr/>
            <p:nvPr/>
          </p:nvSpPr>
          <p:spPr>
            <a:xfrm>
              <a:off x="8794278" y="-382500"/>
              <a:ext cx="2302650" cy="116064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228600">
                <a:srgbClr val="ED7D31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184019" y="515494"/>
              <a:ext cx="7445484" cy="2693525"/>
              <a:chOff x="316602" y="354555"/>
              <a:chExt cx="9223042" cy="223929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16602" y="354555"/>
                <a:ext cx="9223042" cy="2204388"/>
                <a:chOff x="247768" y="263765"/>
                <a:chExt cx="10144939" cy="3385573"/>
              </a:xfrm>
            </p:grpSpPr>
            <p:pic>
              <p:nvPicPr>
                <p:cNvPr id="13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964243" y="1636337"/>
                  <a:ext cx="1074800" cy="182716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4764" y="268897"/>
                  <a:ext cx="2927943" cy="3380441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768" y="263765"/>
                  <a:ext cx="3033794" cy="338557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  <p:cxnSp>
            <p:nvCxnSpPr>
              <p:cNvPr id="12" name="Straight Connector 11"/>
              <p:cNvCxnSpPr/>
              <p:nvPr/>
            </p:nvCxnSpPr>
            <p:spPr>
              <a:xfrm flipV="1">
                <a:off x="3074707" y="2586254"/>
                <a:ext cx="3899151" cy="7593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9539352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996" y="0"/>
            <a:ext cx="1124800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12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5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997" y="1070297"/>
            <a:ext cx="11339004" cy="4951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১.বিশ্বগ্রামের মেরুদন্ড কোনটি?</a:t>
            </a:r>
          </a:p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ডেটা		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(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হার্ডওয়্যার</a:t>
            </a:r>
          </a:p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সফটওয়্যার		(ঘ) নেটওয়ার্ক বা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কানেক্টিভিটি</a:t>
            </a:r>
          </a:p>
          <a:p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কোন বিজ্ঞাপন বিশ্বব্যাপী ছড়িয়ে দিতে হলে কি করতে হবে?</a:t>
            </a:r>
          </a:p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সাইন বোর্ড টানাতে হবে	(খ) পত্রিকায় দিতে হবে</a:t>
            </a:r>
          </a:p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ওয়েবসাইটে দিতে হবে	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রেডিওতে প্রচার করতে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99441" y="1070297"/>
            <a:ext cx="177847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সমাধান:-ঘ</a:t>
            </a:r>
            <a:endParaRPr lang="en-US" sz="22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30261" y="5799030"/>
            <a:ext cx="177847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সমাধান:-গ</a:t>
            </a:r>
            <a:endParaRPr lang="en-US" sz="22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8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7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210" y="124936"/>
            <a:ext cx="10530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বিশ্বগ্রামের সুবিধা হলো-</a:t>
            </a:r>
          </a:p>
          <a:p>
            <a:pPr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i.জীবনযাত্রার সার্বিক ব্যয় বৃদ্ধি পায়    </a:t>
            </a:r>
          </a:p>
          <a:p>
            <a:pPr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ii.নতুন নতুন কর্মসংস্থান বৃদ্ধি পায়     </a:t>
            </a:r>
          </a:p>
          <a:p>
            <a:pPr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iii.সামাজিক যোগাযোগ বৃদ্ধি পায়</a:t>
            </a:r>
          </a:p>
          <a:p>
            <a:pPr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নিচের কোনটি সঠিক  </a:t>
            </a:r>
          </a:p>
          <a:p>
            <a:pPr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i   ও  ii   (খ) ii ও iii    (গ)  i ও iii   (ঘ)    i, ii  ও iii    </a:t>
            </a: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58072" y="464253"/>
            <a:ext cx="1736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সমাধান:-খ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47353" y="453637"/>
            <a:ext cx="2210540" cy="656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49345" y="5004596"/>
            <a:ext cx="2028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47354" y="4935298"/>
            <a:ext cx="2210540" cy="7849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9798" y="3563419"/>
            <a:ext cx="66582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4.বিশ্বগ্রামের ধারণা সংশ্লিষ্ট প্রধান উপাদান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বিজ্ঞান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আইসিটি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আউটসোর্সিং</a:t>
            </a: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90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1383" y="261803"/>
            <a:ext cx="3204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0485" y="4126907"/>
            <a:ext cx="56595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</a:t>
            </a: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kern="0" noProof="0" dirty="0" err="1" smtClean="0">
                <a:solidFill>
                  <a:prstClr val="black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kumimoji="0" lang="bn-IN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bn-IN" sz="3600" b="1" dirty="0">
              <a:solidFill>
                <a:prstClr val="black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CB1D63-8118-40B6-B73E-184E39CC1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27" y="1346327"/>
            <a:ext cx="1151233" cy="418297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8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6" y="455249"/>
            <a:ext cx="2249424" cy="2818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99086" y="3696020"/>
            <a:ext cx="5029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শিরীন সুলতানা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 পাইলট উচ্চ বিদ্যালয়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মিরপুর, কুষ্টিয়া।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cs typeface="NikoshBAN" panose="02000000000000000000" pitchFamily="2" charset="0"/>
              </a:rPr>
              <a:t>shirinmirpur99@gmail.com</a:t>
            </a:r>
            <a:endParaRPr lang="en-US" sz="1600" b="1" dirty="0">
              <a:cs typeface="NikoshBAN" panose="02000000000000000000" pitchFamily="2" charset="0"/>
            </a:endParaRPr>
          </a:p>
        </p:txBody>
      </p:sp>
      <p:pic>
        <p:nvPicPr>
          <p:cNvPr id="11" name="Picture 10" descr="Info Lab Bd: নবম ও দশম শ্রেণির তথ্য ও যোগাযোগ প্রযুক্তি / ICT Text Book  Class 9-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0EE83E21-7A82-41EA-B2BD-5BEF46D4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362" y="580139"/>
            <a:ext cx="2223366" cy="28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6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629" y="70964"/>
            <a:ext cx="11194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630" y="5876819"/>
            <a:ext cx="11194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৫টি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অসুবিধাসমূহ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লিখে আনবে।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96" y="1250683"/>
            <a:ext cx="6529589" cy="4254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7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945" y="101317"/>
            <a:ext cx="111681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43" y="1890944"/>
            <a:ext cx="6529589" cy="440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1430000" cy="6782540"/>
          </a:xfrm>
          <a:prstGeom prst="frame">
            <a:avLst>
              <a:gd name="adj1" fmla="val 7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463" y="1244852"/>
            <a:ext cx="4410092" cy="4091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32" y="1244852"/>
            <a:ext cx="4527360" cy="4091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746002" y="5721404"/>
            <a:ext cx="1693497" cy="557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4469" y="5721405"/>
            <a:ext cx="2506761" cy="557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বা বিশ্ব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67849" y="666149"/>
            <a:ext cx="5972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sz="3600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পর্যবেক্ষ</a:t>
            </a:r>
            <a:r>
              <a:rPr lang="en-US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endParaRPr lang="en-US" sz="3375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2631" y="575971"/>
            <a:ext cx="10339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করতে পার আজ আমরা কী নিয়ে আলোচনা করবো?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7849" y="575971"/>
            <a:ext cx="5279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যায়?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8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0" grpId="1"/>
      <p:bldP spid="11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66330" y="363733"/>
            <a:ext cx="10999433" cy="898475"/>
          </a:xfrm>
          <a:prstGeom prst="plaque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540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হ্যাঁ, আজকে আমরা আলোচনা করবো</a:t>
            </a:r>
            <a:endParaRPr lang="en-US" sz="54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715" y="1988598"/>
            <a:ext cx="8202967" cy="469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44496" y="994837"/>
            <a:ext cx="5741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186" y="169439"/>
            <a:ext cx="11061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8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2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76" y="121104"/>
            <a:ext cx="11212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5410" y="1255187"/>
            <a:ext cx="3956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6432" y="2173826"/>
            <a:ext cx="9723549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পারবে;</a:t>
            </a:r>
            <a:endParaRPr lang="bn-BD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2.বিশ্বগ্রামের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 ব্যাখ্যা করতে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3.বিশ্বগ্রাম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 গুলো বর্ণনা করতে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782540"/>
          </a:xfrm>
          <a:prstGeom prst="frame">
            <a:avLst>
              <a:gd name="adj1" fmla="val 8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17" y="1739738"/>
            <a:ext cx="4729744" cy="397153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534" y="1739739"/>
            <a:ext cx="4729744" cy="39715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60178" y="673824"/>
            <a:ext cx="8606011" cy="601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দ্বারা কী করা যায়?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2496" y="6010163"/>
            <a:ext cx="1841372" cy="3852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68809" y="6010164"/>
            <a:ext cx="1841372" cy="3852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956" y="609337"/>
            <a:ext cx="10571180" cy="6296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দ্বারা বিভিন্ন জায়গায় এমনকি বিশ্বের এক প্রান্ত থেকে অন্য প্রান্তে খুব সহজে ও দ্রুত যাওয়া যায়।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3989" y="374936"/>
            <a:ext cx="8606011" cy="601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 কী কাজ করে?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9117" y="555030"/>
            <a:ext cx="10720858" cy="6296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বিভিন্ন খবর বা সংস্কৃতি বিশ্বের এক প্রান্ত থেকে অন্য প্রান্তে খুব সহজে ও দ্রুত পৌঁছে দেয়।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28239" y="277845"/>
            <a:ext cx="3661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375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ছবিতে কী দেখছ?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7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3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47" y="1429151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283" y="1429151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à¦à§à¦²à¦¿à¦«à§à¦¨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6733" y="1418235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502" y="3997554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508" y="3997554"/>
            <a:ext cx="2562230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062891" y="3525199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2300" y="3523408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46" y="6200960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99118" y="6266117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67775" y="3509801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67" y="3909537"/>
            <a:ext cx="2512437" cy="2019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4271719" y="6256109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4299" y="466164"/>
            <a:ext cx="1008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ছবিতে কী দেখছ?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19218" y="470487"/>
            <a:ext cx="7235193" cy="500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দ্বারা কী করা যায়?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9775" y="262071"/>
            <a:ext cx="11233626" cy="8499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 বিভিন্ন প্রান্তের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মানুষ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পরস্পরের সাথে সহজে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দ্রুত তথ্য আদান প্রদান বা যোগাযোগ করতে পারে।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 descr="Related ima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05" y="1483111"/>
            <a:ext cx="5039536" cy="401527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740" y="1465564"/>
            <a:ext cx="5039536" cy="405882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Rounded Rectangle 22"/>
          <p:cNvSpPr/>
          <p:nvPr/>
        </p:nvSpPr>
        <p:spPr>
          <a:xfrm>
            <a:off x="487014" y="5996744"/>
            <a:ext cx="10455971" cy="70835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বিশ্ব হাতের মুঠোয় এসেছে এবং বিশ্ব আজ গ্রামে পরিণত হয়েছে।</a:t>
            </a: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9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385" y="95346"/>
            <a:ext cx="11185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068" y="5993560"/>
            <a:ext cx="11185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buFont typeface="Wingdings" panose="05000000000000000000" pitchFamily="2" charset="2"/>
              <a:buChar char="q"/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 লেখ।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619" y="1216179"/>
            <a:ext cx="7190913" cy="4620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8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87763" y="5642038"/>
            <a:ext cx="10423324" cy="73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১.ক্লিক করে মুহূর্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তেই যে কোন দেশ ও তাদের সংস্কৃতি সম্পর্কে জানা যায়।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464" y="2082668"/>
            <a:ext cx="3307753" cy="26898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814" y="2062006"/>
            <a:ext cx="3318339" cy="271046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2878" y="911212"/>
            <a:ext cx="11088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 লক্ষ কর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76" y="5064430"/>
            <a:ext cx="1163678" cy="116126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90768" y="2062006"/>
            <a:ext cx="3307753" cy="2714043"/>
            <a:chOff x="6686136" y="2696028"/>
            <a:chExt cx="4893862" cy="2750457"/>
          </a:xfrm>
        </p:grpSpPr>
        <p:pic>
          <p:nvPicPr>
            <p:cNvPr id="11" name="Picture 2" descr="E:\Content-Rana\Picture\India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2428" y="2696028"/>
              <a:ext cx="2437570" cy="27468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6136" y="2696028"/>
              <a:ext cx="2437570" cy="27504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99" y="2024065"/>
            <a:ext cx="4604230" cy="28575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704" y="1873978"/>
            <a:ext cx="4604230" cy="28575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1886048" y="5044851"/>
            <a:ext cx="2400205" cy="503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56717" y="5031244"/>
            <a:ext cx="2400205" cy="503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82813" y="5605070"/>
            <a:ext cx="11369560" cy="66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28625">
              <a:lnSpc>
                <a:spcPct val="9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২.মুহূর্তেই বিশ্বের যে কোন স্থানের কোন ব্যক্তির সাথে যোগাযোগ করা যায়।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6779" y="1901054"/>
            <a:ext cx="4918525" cy="328251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2472304" y="5660801"/>
            <a:ext cx="7450336" cy="8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3.মানুষের কাজের দক্ষতা এবং গতি বৃদ্ধি পাচ্ছে।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828867" y="5711941"/>
            <a:ext cx="7450336" cy="77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4.সহজেই বিভিন্ন গবেষণার ফলাফল জানা যায়।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754" y="1830604"/>
            <a:ext cx="5512514" cy="354775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3622956" y="2940316"/>
            <a:ext cx="7606393" cy="93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5.</a:t>
            </a:r>
            <a:r>
              <a:rPr lang="bn-IN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মুহূর্তেই বিশ্বের যেকোন প্রান্তেই-মেইলের মাধ্যমে টেক্সট, অডিও এবং ভিডিও আদান-প্রদান করা যায়।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919920" y="5018336"/>
            <a:ext cx="9380069" cy="105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6.</a:t>
            </a:r>
            <a:r>
              <a:rPr lang="bn-IN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সফটওয়্যার, ফ্রিওয়্যার, বিনোদন উপকরণ ইন্টারনেট থেকে ডাউনলোড করে সংগ্রহ করা যায়।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81" y="1707967"/>
            <a:ext cx="2353112" cy="222059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883" y="3973998"/>
            <a:ext cx="2346054" cy="222059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itle 1"/>
          <p:cNvSpPr txBox="1">
            <a:spLocks/>
          </p:cNvSpPr>
          <p:nvPr/>
        </p:nvSpPr>
        <p:spPr bwMode="auto">
          <a:xfrm>
            <a:off x="3739625" y="2358021"/>
            <a:ext cx="7315899" cy="155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7.</a:t>
            </a:r>
            <a:r>
              <a:rPr lang="bn-IN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শিক্ষামূলক সাইট থেকে জ্ঞানার্জন করা যায়, অনলাইন লাইব্রেরি থেকে বই পড়া যায় এবং ঘরে বসেই বিশ্বের নামকরা শিক্ষা প্রতিষ্ঠানগুলোর শিক্ষা গ্রহণ করা যায়। 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" descr="http://moocs.raiuniversity.edu/wp-content/uploads/2014/06/BENEFITS-OF-ONLINE-EDUCATION-RAI-UNIVERSITY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787" y="1818691"/>
            <a:ext cx="3306535" cy="219828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4044775" y="4833173"/>
            <a:ext cx="7427211" cy="1479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8.</a:t>
            </a:r>
            <a:r>
              <a:rPr lang="bn-IN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পদ্ধতিতে পৃথিবীর যেকোন প্রান্তে বসে বিশ্বের নামকরা চিকিৎসকদের চিকিৎসা সেবা পাওয়া যায়।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4" descr="http://internetmedicine.com/wp-content/uploads/2012/08/telemed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23" y="4051573"/>
            <a:ext cx="3337745" cy="213460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" descr="http://moocs.raiuniversity.edu/wp-content/uploads/2014/06/BENEFITS-OF-ONLINE-EDUCATION-RAI-UNIVERSITY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906" y="1835974"/>
            <a:ext cx="3306535" cy="219828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internetmedicine.com/wp-content/uploads/2012/08/telemed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67" y="4034012"/>
            <a:ext cx="3337745" cy="213460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22878" y="112663"/>
            <a:ext cx="11088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 সুবিধাসমূহ 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782540"/>
          </a:xfrm>
          <a:prstGeom prst="frame">
            <a:avLst>
              <a:gd name="adj1" fmla="val 8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6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578</Words>
  <Application>Microsoft Office PowerPoint</Application>
  <PresentationFormat>Custom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Razzak</dc:creator>
  <cp:lastModifiedBy>ACT</cp:lastModifiedBy>
  <cp:revision>106</cp:revision>
  <dcterms:created xsi:type="dcterms:W3CDTF">2019-12-30T14:57:06Z</dcterms:created>
  <dcterms:modified xsi:type="dcterms:W3CDTF">2021-08-08T14:18:47Z</dcterms:modified>
</cp:coreProperties>
</file>