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sldIdLst>
    <p:sldId id="282" r:id="rId2"/>
    <p:sldId id="281" r:id="rId3"/>
    <p:sldId id="257" r:id="rId4"/>
    <p:sldId id="258" r:id="rId5"/>
    <p:sldId id="259" r:id="rId6"/>
    <p:sldId id="283" r:id="rId7"/>
    <p:sldId id="261" r:id="rId8"/>
    <p:sldId id="262" r:id="rId9"/>
    <p:sldId id="284" r:id="rId10"/>
    <p:sldId id="285" r:id="rId11"/>
    <p:sldId id="286" r:id="rId12"/>
    <p:sldId id="291" r:id="rId13"/>
    <p:sldId id="275" r:id="rId14"/>
    <p:sldId id="287" r:id="rId15"/>
    <p:sldId id="288" r:id="rId16"/>
    <p:sldId id="280" r:id="rId17"/>
    <p:sldId id="289" r:id="rId18"/>
    <p:sldId id="270" r:id="rId19"/>
    <p:sldId id="279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23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2A4FB-2C3B-4B8A-92B1-B6143FD32B2A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D32BF-16A9-4887-AD28-B34FF020A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6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D32BF-16A9-4887-AD28-B34FF020A3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5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6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3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9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0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5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1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7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05"/>
            <a:ext cx="12192000" cy="691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0" y="374074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চলো</a:t>
            </a:r>
            <a:r>
              <a:rPr lang="en-US" sz="2400" b="1" dirty="0"/>
              <a:t> </a:t>
            </a:r>
            <a:r>
              <a:rPr lang="en-US" sz="2400" b="1" dirty="0" err="1"/>
              <a:t>কিছু</a:t>
            </a:r>
            <a:r>
              <a:rPr lang="en-US" sz="2400" b="1" dirty="0"/>
              <a:t> </a:t>
            </a:r>
            <a:r>
              <a:rPr lang="en-US" sz="2400" b="1" dirty="0" err="1"/>
              <a:t>ছবি</a:t>
            </a:r>
            <a:r>
              <a:rPr lang="en-US" sz="2400" b="1" dirty="0"/>
              <a:t> </a:t>
            </a:r>
            <a:r>
              <a:rPr lang="en-US" sz="2400" b="1" dirty="0" err="1"/>
              <a:t>দেখি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8864" r="16667" b="11068"/>
          <a:stretch/>
        </p:blipFill>
        <p:spPr>
          <a:xfrm>
            <a:off x="533400" y="835739"/>
            <a:ext cx="3681663" cy="2764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7488" r="17425" b="12444"/>
          <a:stretch/>
        </p:blipFill>
        <p:spPr>
          <a:xfrm>
            <a:off x="8132564" y="856684"/>
            <a:ext cx="3739961" cy="27438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26920" r="3030" b="32657"/>
          <a:stretch/>
        </p:blipFill>
        <p:spPr>
          <a:xfrm>
            <a:off x="798388" y="3789022"/>
            <a:ext cx="11393612" cy="2687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24" y="896942"/>
            <a:ext cx="3646180" cy="2761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71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488375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চলো</a:t>
            </a:r>
            <a:r>
              <a:rPr lang="en-US" sz="2400" b="1" dirty="0"/>
              <a:t> </a:t>
            </a:r>
            <a:r>
              <a:rPr lang="en-US" sz="2400" b="1" dirty="0" err="1"/>
              <a:t>কিছু</a:t>
            </a:r>
            <a:r>
              <a:rPr lang="en-US" sz="2400" b="1" dirty="0"/>
              <a:t> </a:t>
            </a:r>
            <a:r>
              <a:rPr lang="en-US" sz="2400" b="1" dirty="0" err="1"/>
              <a:t>ছবি</a:t>
            </a:r>
            <a:r>
              <a:rPr lang="en-US" sz="2400" b="1" dirty="0"/>
              <a:t> </a:t>
            </a:r>
            <a:r>
              <a:rPr lang="en-US" sz="2400" b="1" dirty="0" err="1"/>
              <a:t>দেখি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9" t="16140" r="10606" b="13792"/>
          <a:stretch/>
        </p:blipFill>
        <p:spPr>
          <a:xfrm>
            <a:off x="385192" y="967094"/>
            <a:ext cx="3529177" cy="2701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74" y="950040"/>
            <a:ext cx="3896159" cy="2735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75" y="967094"/>
            <a:ext cx="3523323" cy="2701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28664" r="5303" b="32259"/>
          <a:stretch/>
        </p:blipFill>
        <p:spPr>
          <a:xfrm>
            <a:off x="228600" y="3706151"/>
            <a:ext cx="11582399" cy="292324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3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09600" y="1524000"/>
            <a:ext cx="3163646" cy="4114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355883" y="2767280"/>
            <a:ext cx="67345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i="1" dirty="0" err="1" smtClean="0">
                <a:solidFill>
                  <a:srgbClr val="FF0000"/>
                </a:solidFill>
              </a:rPr>
              <a:t>শিক্ষকের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পাঠ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74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263316">
            <a:off x="3047825" y="2021151"/>
            <a:ext cx="4572000" cy="2240053"/>
          </a:xfrm>
          <a:prstGeom prst="rect">
            <a:avLst/>
          </a:prstGeom>
          <a:noFill/>
        </p:spPr>
        <p:txBody>
          <a:bodyPr wrap="none" rtlCol="0">
            <a:prstTxWarp prst="textCurve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ক্ষা</a:t>
            </a:r>
            <a:r>
              <a:rPr lang="bn-BD" sz="7200" b="1" cap="all" dirty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7200" b="1" cap="all" dirty="0" err="1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7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লী</a:t>
            </a:r>
            <a:r>
              <a:rPr lang="en-US" sz="72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72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</a:t>
            </a:r>
            <a:r>
              <a:rPr lang="bn-BD" sz="72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ত্তি</a:t>
            </a:r>
            <a:endParaRPr lang="en-US" sz="7200" b="1" cap="all" dirty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35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0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73722">
            <a:off x="2478707" y="841896"/>
            <a:ext cx="2993540" cy="2693194"/>
          </a:xfrm>
          <a:prstGeom prst="rect">
            <a:avLst/>
          </a:prstGeom>
        </p:spPr>
      </p:pic>
      <p:pic>
        <p:nvPicPr>
          <p:cNvPr id="4" name="Picture 3" descr="0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24377">
            <a:off x="7918433" y="4505477"/>
            <a:ext cx="1641522" cy="1438865"/>
          </a:xfrm>
          <a:prstGeom prst="rect">
            <a:avLst/>
          </a:prstGeom>
        </p:spPr>
      </p:pic>
      <p:pic>
        <p:nvPicPr>
          <p:cNvPr id="5" name="Picture 4" descr="slider1-img-bann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90815">
            <a:off x="5337970" y="2774636"/>
            <a:ext cx="3369344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0924" r="11364" b="25746"/>
          <a:stretch/>
        </p:blipFill>
        <p:spPr>
          <a:xfrm>
            <a:off x="622882" y="530920"/>
            <a:ext cx="11226146" cy="5869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2590800" y="2708562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হূংকার</a:t>
            </a:r>
            <a:r>
              <a:rPr lang="en-US" b="1" dirty="0"/>
              <a:t> </a:t>
            </a:r>
            <a:r>
              <a:rPr lang="en-US" b="1" dirty="0" err="1"/>
              <a:t>দিয়ে</a:t>
            </a:r>
            <a:r>
              <a:rPr lang="en-US" b="1" dirty="0"/>
              <a:t> </a:t>
            </a:r>
            <a:r>
              <a:rPr lang="en-US" b="1" dirty="0" err="1"/>
              <a:t>ওঠা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750819" y="3569642"/>
            <a:ext cx="16230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/>
              <a:t>ঘাড়</a:t>
            </a:r>
            <a:r>
              <a:rPr lang="en-US" sz="2100" b="1" dirty="0"/>
              <a:t>, </a:t>
            </a:r>
            <a:r>
              <a:rPr lang="en-US" sz="2100" b="1" dirty="0" err="1"/>
              <a:t>গলা</a:t>
            </a:r>
            <a:endParaRPr lang="en-US" sz="2100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833840" y="4439547"/>
            <a:ext cx="14516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/>
              <a:t>কষ্ট</a:t>
            </a:r>
            <a:r>
              <a:rPr lang="en-US" sz="2100" b="1" dirty="0"/>
              <a:t>, </a:t>
            </a:r>
            <a:r>
              <a:rPr lang="en-US" sz="2100" b="1" dirty="0" err="1"/>
              <a:t>ব্যথা</a:t>
            </a:r>
            <a:endParaRPr lang="en-US" sz="21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750819" y="5349694"/>
            <a:ext cx="17373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/>
              <a:t>মাপ</a:t>
            </a:r>
            <a:r>
              <a:rPr lang="en-US" sz="2100" b="1" dirty="0"/>
              <a:t> , </a:t>
            </a:r>
            <a:r>
              <a:rPr lang="en-US" sz="2100" b="1" dirty="0" err="1"/>
              <a:t>মার্জনা</a:t>
            </a:r>
            <a:endParaRPr lang="en-US" sz="2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081883" y="2444915"/>
            <a:ext cx="8707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/>
              <a:t>যন্ত্রনা</a:t>
            </a:r>
            <a:endParaRPr lang="en-US" sz="2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364567" y="346586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রাজার</a:t>
            </a:r>
            <a:r>
              <a:rPr lang="en-US" b="1" dirty="0"/>
              <a:t> </a:t>
            </a:r>
            <a:r>
              <a:rPr lang="en-US" b="1" dirty="0" err="1"/>
              <a:t>সহকারী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41749" y="4563998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সর্বাঙ্গে</a:t>
            </a:r>
            <a:r>
              <a:rPr lang="en-US" b="1" dirty="0"/>
              <a:t>, </a:t>
            </a:r>
            <a:r>
              <a:rPr lang="en-US" b="1" dirty="0" err="1"/>
              <a:t>সারা</a:t>
            </a:r>
            <a:r>
              <a:rPr lang="en-US" b="1" dirty="0"/>
              <a:t> </a:t>
            </a:r>
            <a:r>
              <a:rPr lang="en-US" b="1" dirty="0" err="1"/>
              <a:t>শরীরে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348248" y="5538777"/>
            <a:ext cx="8098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/>
              <a:t>তৈরী</a:t>
            </a:r>
            <a:endParaRPr lang="en-US" sz="2100" b="1" dirty="0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82" y="685800"/>
            <a:ext cx="2018501" cy="5232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দলীয়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কাজ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54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t="14822" r="7094" b="23195"/>
          <a:stretch/>
        </p:blipFill>
        <p:spPr>
          <a:xfrm>
            <a:off x="304800" y="378473"/>
            <a:ext cx="11404602" cy="6022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8502" y="2457450"/>
            <a:ext cx="31870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/>
              <a:t>ষ্ট</a:t>
            </a:r>
            <a:r>
              <a:rPr lang="en-US" sz="2100" b="1" dirty="0"/>
              <a:t>  =  ষ  +  ট   &gt;   </a:t>
            </a:r>
            <a:r>
              <a:rPr lang="en-US" sz="2100" b="1" dirty="0" err="1"/>
              <a:t>মিষ্টি</a:t>
            </a:r>
            <a:r>
              <a:rPr lang="en-US" sz="2100" b="1" dirty="0"/>
              <a:t>, </a:t>
            </a:r>
            <a:r>
              <a:rPr lang="en-US" sz="2100" b="1" dirty="0" err="1"/>
              <a:t>কষ্ট</a:t>
            </a:r>
            <a:endParaRPr lang="en-US" sz="2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86239" y="239266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    </a:t>
            </a:r>
            <a:r>
              <a:rPr lang="en-US" sz="2400" b="1" dirty="0" err="1"/>
              <a:t>ষ্ঠ</a:t>
            </a:r>
            <a:r>
              <a:rPr lang="en-US" sz="2400" b="1" dirty="0"/>
              <a:t>  =  ষ  +  ঠ   &gt;  </a:t>
            </a:r>
            <a:r>
              <a:rPr lang="en-US" sz="2400" b="1" dirty="0" err="1"/>
              <a:t>শ্রেষ্ঠ</a:t>
            </a:r>
            <a:r>
              <a:rPr lang="en-US" sz="2400" b="1" dirty="0"/>
              <a:t>, </a:t>
            </a:r>
            <a:r>
              <a:rPr lang="en-US" sz="2400" b="1" dirty="0" err="1"/>
              <a:t>ষষ্ঠ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67151" y="3600452"/>
            <a:ext cx="62183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/>
              <a:t>ন্ত্র</a:t>
            </a:r>
            <a:r>
              <a:rPr lang="en-US" sz="2700" b="1" dirty="0"/>
              <a:t>  =  ন  +  ত  +  র-</a:t>
            </a:r>
            <a:r>
              <a:rPr lang="en-US" sz="2700" b="1" dirty="0" err="1"/>
              <a:t>ফলা</a:t>
            </a:r>
            <a:r>
              <a:rPr lang="en-US" sz="2700" b="1" dirty="0"/>
              <a:t>    &gt;   </a:t>
            </a:r>
            <a:r>
              <a:rPr lang="en-US" sz="2700" b="1" dirty="0" err="1"/>
              <a:t>মন্ত্রি</a:t>
            </a:r>
            <a:r>
              <a:rPr lang="en-US" sz="2700" b="1" dirty="0"/>
              <a:t>,  </a:t>
            </a:r>
            <a:r>
              <a:rPr lang="en-US" sz="2700" b="1" dirty="0" err="1"/>
              <a:t>গণতন্ত্র</a:t>
            </a:r>
            <a:endParaRPr lang="en-US" sz="27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3633084" y="4914902"/>
            <a:ext cx="69603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/>
              <a:t>জ্ব</a:t>
            </a:r>
            <a:r>
              <a:rPr lang="en-US" sz="2700" b="1" dirty="0"/>
              <a:t>  =  জ  +  ব </a:t>
            </a:r>
            <a:r>
              <a:rPr lang="en-US" sz="2700" b="1" dirty="0" err="1"/>
              <a:t>ফলা</a:t>
            </a:r>
            <a:r>
              <a:rPr lang="en-US" sz="2700" b="1" dirty="0"/>
              <a:t>    &gt;  </a:t>
            </a:r>
            <a:r>
              <a:rPr lang="en-US" sz="2700" b="1" dirty="0" err="1"/>
              <a:t>জ্বলজ্বল</a:t>
            </a:r>
            <a:r>
              <a:rPr lang="en-US" sz="2700" b="1" dirty="0"/>
              <a:t>,  </a:t>
            </a:r>
            <a:r>
              <a:rPr lang="en-US" sz="2700" b="1" dirty="0" err="1"/>
              <a:t>উজ্জ্বল</a:t>
            </a:r>
            <a:endParaRPr lang="en-US" sz="2700" b="1" dirty="0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1" y="415986"/>
            <a:ext cx="1676400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একক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কাজ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397257">
            <a:off x="3264879" y="1632504"/>
            <a:ext cx="5026595" cy="176562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68580" tIns="34290" rIns="68580" bIns="34290" numCol="1">
            <a:prstTxWarp prst="textPlain">
              <a:avLst>
                <a:gd name="adj" fmla="val 49711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5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s-swaying-back-and-forth-animated-gif-cl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1" y="3814762"/>
            <a:ext cx="2085975" cy="2185988"/>
          </a:xfrm>
          <a:prstGeom prst="rect">
            <a:avLst/>
          </a:prstGeom>
        </p:spPr>
      </p:pic>
      <p:pic>
        <p:nvPicPr>
          <p:cNvPr id="5" name="Picture 4" descr="roses-swaying-back-and-forth-animated-gif-cl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1" y="3814762"/>
            <a:ext cx="2085975" cy="2185988"/>
          </a:xfrm>
          <a:prstGeom prst="rect">
            <a:avLst/>
          </a:prstGeom>
        </p:spPr>
      </p:pic>
      <p:pic>
        <p:nvPicPr>
          <p:cNvPr id="6" name="Picture 5" descr="roses-swaying-back-and-forth-animated-gif-cl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1" y="3814762"/>
            <a:ext cx="2085975" cy="2185988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13445" r="14394" b="25919"/>
          <a:stretch/>
        </p:blipFill>
        <p:spPr>
          <a:xfrm>
            <a:off x="1809750" y="1143001"/>
            <a:ext cx="8623298" cy="45875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4050" y="2686050"/>
            <a:ext cx="400050" cy="342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ক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7291" y="3377045"/>
            <a:ext cx="400050" cy="342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খ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1843" y="4005695"/>
            <a:ext cx="400050" cy="342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গ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8855" y="4621356"/>
            <a:ext cx="400050" cy="342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ঘ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0670" y="5262995"/>
            <a:ext cx="400050" cy="342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ঙ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16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mbileggon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24477">
            <a:off x="4848554" y="2457314"/>
            <a:ext cx="2286000" cy="19680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9709512">
            <a:off x="3062564" y="1370277"/>
            <a:ext cx="3657600" cy="16931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68580" tIns="34290" rIns="68580" bIns="34290" numCol="1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5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নিরাময়মূলক কাজ</a:t>
            </a:r>
            <a:endParaRPr lang="en-US" sz="4050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butterfl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3214688"/>
            <a:ext cx="2971800" cy="2786063"/>
          </a:xfrm>
          <a:prstGeom prst="rect">
            <a:avLst/>
          </a:prstGeom>
        </p:spPr>
      </p:pic>
      <p:pic>
        <p:nvPicPr>
          <p:cNvPr id="4" name="Picture 3" descr="dbutterfl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30775">
            <a:off x="6601576" y="851153"/>
            <a:ext cx="2857500" cy="28692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169778">
            <a:off x="5228471" y="4008843"/>
            <a:ext cx="44233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7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সবল শিক্ষার্থীদের দ্বারা দূর্বল শিক্ষার্থীদের প্রমিত </a:t>
            </a:r>
          </a:p>
          <a:p>
            <a:pPr algn="ctr"/>
            <a:r>
              <a:rPr lang="bn-BD" sz="27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উচ্চারনে ,ছন্দ ঠিক রেখে পুনরায় আবৃত্তি করিয়ে নেবো</a:t>
            </a:r>
            <a:endParaRPr lang="en-US" sz="2700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butterfl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00153">
            <a:off x="2597959" y="938110"/>
            <a:ext cx="1738038" cy="167464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1524000" y="857250"/>
            <a:ext cx="9144000" cy="5143500"/>
          </a:xfrm>
          <a:prstGeom prst="frame">
            <a:avLst>
              <a:gd name="adj1" fmla="val 4245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od_505_12107.gif~c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3600450"/>
            <a:ext cx="1314450" cy="1428750"/>
          </a:xfrm>
          <a:prstGeom prst="rect">
            <a:avLst/>
          </a:prstGeom>
        </p:spPr>
      </p:pic>
      <p:pic>
        <p:nvPicPr>
          <p:cNvPr id="10" name="Picture 9" descr="prod_505_12107.gif~c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3600450"/>
            <a:ext cx="1314450" cy="1428750"/>
          </a:xfrm>
          <a:prstGeom prst="rect">
            <a:avLst/>
          </a:prstGeom>
        </p:spPr>
      </p:pic>
      <p:pic>
        <p:nvPicPr>
          <p:cNvPr id="17" name="Picture 16" descr="prod_505_12107.gif~c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828800"/>
            <a:ext cx="1314450" cy="1428750"/>
          </a:xfrm>
          <a:prstGeom prst="rect">
            <a:avLst/>
          </a:prstGeom>
        </p:spPr>
      </p:pic>
      <p:pic>
        <p:nvPicPr>
          <p:cNvPr id="16" name="Picture 15" descr="prod_505_12107.gif~c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50" y="1828800"/>
            <a:ext cx="1314450" cy="1428750"/>
          </a:xfrm>
          <a:prstGeom prst="rect">
            <a:avLst/>
          </a:prstGeom>
        </p:spPr>
      </p:pic>
      <p:pic>
        <p:nvPicPr>
          <p:cNvPr id="15" name="Picture 14" descr="8a7f8cb2db080167c6332f64118789a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1929464"/>
            <a:ext cx="4000500" cy="280035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14" name="Group 13"/>
          <p:cNvGrpSpPr/>
          <p:nvPr/>
        </p:nvGrpSpPr>
        <p:grpSpPr>
          <a:xfrm>
            <a:off x="3810000" y="1028700"/>
            <a:ext cx="4572000" cy="1200150"/>
            <a:chOff x="2362200" y="2667000"/>
            <a:chExt cx="5257800" cy="1600200"/>
          </a:xfrm>
        </p:grpSpPr>
        <p:pic>
          <p:nvPicPr>
            <p:cNvPr id="13" name="Picture 12" descr="g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2667000"/>
              <a:ext cx="5181600" cy="146685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514600" y="3429000"/>
              <a:ext cx="5105400" cy="83820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68580" tIns="34290" rIns="68580" bIns="34290" numCol="1">
              <a:prstTxWarp prst="textChevron">
                <a:avLst/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5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93645" y="3429000"/>
              <a:ext cx="5105400" cy="83820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68580" tIns="34290" rIns="68580" bIns="34290" numCol="1">
              <a:prstTxWarp prst="textChevron">
                <a:avLst/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405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05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59258" r="9091" b="23225"/>
          <a:stretch/>
        </p:blipFill>
        <p:spPr>
          <a:xfrm>
            <a:off x="2114964" y="4514852"/>
            <a:ext cx="8058150" cy="1248209"/>
          </a:xfrm>
          <a:prstGeom prst="rect">
            <a:avLst/>
          </a:prstGeom>
        </p:spPr>
      </p:pic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0" y="20406"/>
            <a:ext cx="12209989" cy="683759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940037" y="3036001"/>
            <a:ext cx="933438" cy="2653200"/>
            <a:chOff x="4767806" y="1413985"/>
            <a:chExt cx="1635879" cy="4439240"/>
          </a:xfrm>
          <a:solidFill>
            <a:srgbClr val="00B050"/>
          </a:solidFill>
        </p:grpSpPr>
        <p:grpSp>
          <p:nvGrpSpPr>
            <p:cNvPr id="3" name="Group 2"/>
            <p:cNvGrpSpPr/>
            <p:nvPr/>
          </p:nvGrpSpPr>
          <p:grpSpPr>
            <a:xfrm>
              <a:off x="4767806" y="1413985"/>
              <a:ext cx="1635879" cy="4264745"/>
              <a:chOff x="4779829" y="1551145"/>
              <a:chExt cx="1635879" cy="4264745"/>
            </a:xfrm>
            <a:grpFill/>
          </p:grpSpPr>
          <p:grpSp>
            <p:nvGrpSpPr>
              <p:cNvPr id="5" name="Group 4"/>
              <p:cNvGrpSpPr/>
              <p:nvPr/>
            </p:nvGrpSpPr>
            <p:grpSpPr>
              <a:xfrm>
                <a:off x="5220283" y="1551145"/>
                <a:ext cx="475960" cy="2906781"/>
                <a:chOff x="5066713" y="1594520"/>
                <a:chExt cx="407964" cy="2906781"/>
              </a:xfrm>
              <a:grpFill/>
            </p:grpSpPr>
            <p:sp>
              <p:nvSpPr>
                <p:cNvPr id="8" name="Donut 7"/>
                <p:cNvSpPr/>
                <p:nvPr/>
              </p:nvSpPr>
              <p:spPr>
                <a:xfrm>
                  <a:off x="5066713" y="3783849"/>
                  <a:ext cx="407963" cy="717452"/>
                </a:xfrm>
                <a:prstGeom prst="donu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Donut 8"/>
                <p:cNvSpPr/>
                <p:nvPr/>
              </p:nvSpPr>
              <p:spPr>
                <a:xfrm>
                  <a:off x="5066713" y="3233225"/>
                  <a:ext cx="407963" cy="717452"/>
                </a:xfrm>
                <a:prstGeom prst="donu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Donut 9"/>
                <p:cNvSpPr/>
                <p:nvPr/>
              </p:nvSpPr>
              <p:spPr>
                <a:xfrm>
                  <a:off x="5066714" y="2668173"/>
                  <a:ext cx="407963" cy="717452"/>
                </a:xfrm>
                <a:prstGeom prst="donu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Donut 10"/>
                <p:cNvSpPr/>
                <p:nvPr/>
              </p:nvSpPr>
              <p:spPr>
                <a:xfrm>
                  <a:off x="5066714" y="2132519"/>
                  <a:ext cx="407963" cy="717452"/>
                </a:xfrm>
                <a:prstGeom prst="donu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Donut 11"/>
                <p:cNvSpPr/>
                <p:nvPr/>
              </p:nvSpPr>
              <p:spPr>
                <a:xfrm>
                  <a:off x="5066714" y="1594520"/>
                  <a:ext cx="407963" cy="717452"/>
                </a:xfrm>
                <a:prstGeom prst="donu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" name="Rounded Rectangle 5"/>
              <p:cNvSpPr/>
              <p:nvPr/>
            </p:nvSpPr>
            <p:spPr>
              <a:xfrm rot="2519370">
                <a:off x="4779829" y="4527135"/>
                <a:ext cx="1635879" cy="1288755"/>
              </a:xfrm>
              <a:prstGeom prst="round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860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310549" y="4411213"/>
                <a:ext cx="182880" cy="12228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isometricOffAxis2Left"/>
                <a:lightRig rig="threePt" dir="t"/>
              </a:scene3d>
              <a:sp3d>
                <a:bevelT w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 rot="18913356" flipH="1">
              <a:off x="5184314" y="4308342"/>
              <a:ext cx="802859" cy="15448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ম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62917" y="2804039"/>
            <a:ext cx="933438" cy="2824235"/>
            <a:chOff x="4767806" y="1413985"/>
            <a:chExt cx="1635879" cy="4375155"/>
          </a:xfrm>
          <a:solidFill>
            <a:schemeClr val="accent1">
              <a:lumMod val="75000"/>
            </a:schemeClr>
          </a:solidFill>
        </p:grpSpPr>
        <p:grpSp>
          <p:nvGrpSpPr>
            <p:cNvPr id="14" name="Group 13"/>
            <p:cNvGrpSpPr/>
            <p:nvPr/>
          </p:nvGrpSpPr>
          <p:grpSpPr>
            <a:xfrm>
              <a:off x="4767806" y="1413985"/>
              <a:ext cx="1635879" cy="4264745"/>
              <a:chOff x="4779829" y="1551145"/>
              <a:chExt cx="1635879" cy="4264745"/>
            </a:xfrm>
            <a:grpFill/>
          </p:grpSpPr>
          <p:grpSp>
            <p:nvGrpSpPr>
              <p:cNvPr id="16" name="Group 15"/>
              <p:cNvGrpSpPr/>
              <p:nvPr/>
            </p:nvGrpSpPr>
            <p:grpSpPr>
              <a:xfrm>
                <a:off x="5220283" y="1551145"/>
                <a:ext cx="475960" cy="2906781"/>
                <a:chOff x="5066713" y="1594520"/>
                <a:chExt cx="407964" cy="2906781"/>
              </a:xfrm>
              <a:grpFill/>
            </p:grpSpPr>
            <p:sp>
              <p:nvSpPr>
                <p:cNvPr id="19" name="Donut 18"/>
                <p:cNvSpPr/>
                <p:nvPr/>
              </p:nvSpPr>
              <p:spPr>
                <a:xfrm>
                  <a:off x="5066713" y="3783849"/>
                  <a:ext cx="407963" cy="717452"/>
                </a:xfrm>
                <a:prstGeom prst="donu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Donut 19"/>
                <p:cNvSpPr/>
                <p:nvPr/>
              </p:nvSpPr>
              <p:spPr>
                <a:xfrm>
                  <a:off x="5066713" y="3233225"/>
                  <a:ext cx="407963" cy="717452"/>
                </a:xfrm>
                <a:prstGeom prst="donu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Donut 20"/>
                <p:cNvSpPr/>
                <p:nvPr/>
              </p:nvSpPr>
              <p:spPr>
                <a:xfrm>
                  <a:off x="5066714" y="2668173"/>
                  <a:ext cx="407963" cy="717452"/>
                </a:xfrm>
                <a:prstGeom prst="donu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Donut 21"/>
                <p:cNvSpPr/>
                <p:nvPr/>
              </p:nvSpPr>
              <p:spPr>
                <a:xfrm>
                  <a:off x="5066714" y="2132519"/>
                  <a:ext cx="407963" cy="717452"/>
                </a:xfrm>
                <a:prstGeom prst="donu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Donut 22"/>
                <p:cNvSpPr/>
                <p:nvPr/>
              </p:nvSpPr>
              <p:spPr>
                <a:xfrm>
                  <a:off x="5066714" y="1594520"/>
                  <a:ext cx="407963" cy="717452"/>
                </a:xfrm>
                <a:prstGeom prst="donu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Rounded Rectangle 16"/>
              <p:cNvSpPr/>
              <p:nvPr/>
            </p:nvSpPr>
            <p:spPr>
              <a:xfrm rot="2519370">
                <a:off x="4779829" y="4527135"/>
                <a:ext cx="1635879" cy="1288755"/>
              </a:xfrm>
              <a:prstGeom prst="round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860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310549" y="4411213"/>
                <a:ext cx="182880" cy="12228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isometricOffAxis2Left"/>
                <a:lightRig rig="threePt" dir="t"/>
              </a:scene3d>
              <a:sp3d>
                <a:bevelT w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18913356" flipH="1">
              <a:off x="5181389" y="4358766"/>
              <a:ext cx="823038" cy="14303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ত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003311" y="3092233"/>
            <a:ext cx="933438" cy="2643621"/>
            <a:chOff x="4767806" y="1413985"/>
            <a:chExt cx="1635879" cy="4442628"/>
          </a:xfrm>
        </p:grpSpPr>
        <p:grpSp>
          <p:nvGrpSpPr>
            <p:cNvPr id="25" name="Group 24"/>
            <p:cNvGrpSpPr/>
            <p:nvPr/>
          </p:nvGrpSpPr>
          <p:grpSpPr>
            <a:xfrm>
              <a:off x="4767806" y="1413985"/>
              <a:ext cx="1635879" cy="4264745"/>
              <a:chOff x="4779829" y="1551145"/>
              <a:chExt cx="1635879" cy="426474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220283" y="1551145"/>
                <a:ext cx="475960" cy="2906781"/>
                <a:chOff x="5066713" y="1594520"/>
                <a:chExt cx="407964" cy="2906781"/>
              </a:xfrm>
            </p:grpSpPr>
            <p:sp>
              <p:nvSpPr>
                <p:cNvPr id="30" name="Donut 29"/>
                <p:cNvSpPr/>
                <p:nvPr/>
              </p:nvSpPr>
              <p:spPr>
                <a:xfrm>
                  <a:off x="5066713" y="3783849"/>
                  <a:ext cx="407963" cy="717452"/>
                </a:xfrm>
                <a:prstGeom prst="donut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Donut 30"/>
                <p:cNvSpPr/>
                <p:nvPr/>
              </p:nvSpPr>
              <p:spPr>
                <a:xfrm>
                  <a:off x="5066713" y="3233225"/>
                  <a:ext cx="407963" cy="717452"/>
                </a:xfrm>
                <a:prstGeom prst="donut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Donut 31"/>
                <p:cNvSpPr/>
                <p:nvPr/>
              </p:nvSpPr>
              <p:spPr>
                <a:xfrm>
                  <a:off x="5066714" y="2668173"/>
                  <a:ext cx="407963" cy="717452"/>
                </a:xfrm>
                <a:prstGeom prst="donut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Donut 32"/>
                <p:cNvSpPr/>
                <p:nvPr/>
              </p:nvSpPr>
              <p:spPr>
                <a:xfrm>
                  <a:off x="5066714" y="2132519"/>
                  <a:ext cx="407963" cy="717452"/>
                </a:xfrm>
                <a:prstGeom prst="donut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Donut 33"/>
                <p:cNvSpPr/>
                <p:nvPr/>
              </p:nvSpPr>
              <p:spPr>
                <a:xfrm>
                  <a:off x="5066714" y="1594520"/>
                  <a:ext cx="407963" cy="717452"/>
                </a:xfrm>
                <a:prstGeom prst="donut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" name="Rounded Rectangle 27"/>
              <p:cNvSpPr/>
              <p:nvPr/>
            </p:nvSpPr>
            <p:spPr>
              <a:xfrm rot="2519370">
                <a:off x="4779829" y="4527135"/>
                <a:ext cx="1635879" cy="128875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860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310549" y="4411213"/>
                <a:ext cx="182880" cy="1222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2Left"/>
                <a:lightRig rig="threePt" dir="t"/>
              </a:scene3d>
              <a:sp3d>
                <a:bevelT w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8913356" flipH="1">
              <a:off x="5184314" y="4304949"/>
              <a:ext cx="802859" cy="155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গ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4987021" y="2926860"/>
            <a:ext cx="933438" cy="2793657"/>
            <a:chOff x="4767806" y="1413985"/>
            <a:chExt cx="1635879" cy="4694767"/>
          </a:xfrm>
          <a:solidFill>
            <a:srgbClr val="7030A0"/>
          </a:solidFill>
        </p:grpSpPr>
        <p:grpSp>
          <p:nvGrpSpPr>
            <p:cNvPr id="36" name="Group 35"/>
            <p:cNvGrpSpPr/>
            <p:nvPr/>
          </p:nvGrpSpPr>
          <p:grpSpPr>
            <a:xfrm>
              <a:off x="4767806" y="1413985"/>
              <a:ext cx="1635879" cy="4264745"/>
              <a:chOff x="4779829" y="1551145"/>
              <a:chExt cx="1635879" cy="4264745"/>
            </a:xfrm>
            <a:grpFill/>
          </p:grpSpPr>
          <p:grpSp>
            <p:nvGrpSpPr>
              <p:cNvPr id="38" name="Group 37"/>
              <p:cNvGrpSpPr/>
              <p:nvPr/>
            </p:nvGrpSpPr>
            <p:grpSpPr>
              <a:xfrm>
                <a:off x="5220283" y="1551145"/>
                <a:ext cx="475960" cy="2906781"/>
                <a:chOff x="5066713" y="1594520"/>
                <a:chExt cx="407964" cy="2906781"/>
              </a:xfrm>
              <a:grpFill/>
            </p:grpSpPr>
            <p:sp>
              <p:nvSpPr>
                <p:cNvPr id="41" name="Donut 40"/>
                <p:cNvSpPr/>
                <p:nvPr/>
              </p:nvSpPr>
              <p:spPr>
                <a:xfrm>
                  <a:off x="5066713" y="3783849"/>
                  <a:ext cx="407963" cy="717452"/>
                </a:xfrm>
                <a:prstGeom prst="donu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Donut 41"/>
                <p:cNvSpPr/>
                <p:nvPr/>
              </p:nvSpPr>
              <p:spPr>
                <a:xfrm>
                  <a:off x="5066713" y="3179298"/>
                  <a:ext cx="407963" cy="717452"/>
                </a:xfrm>
                <a:prstGeom prst="donu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Donut 42"/>
                <p:cNvSpPr/>
                <p:nvPr/>
              </p:nvSpPr>
              <p:spPr>
                <a:xfrm>
                  <a:off x="5066714" y="2668173"/>
                  <a:ext cx="407963" cy="717452"/>
                </a:xfrm>
                <a:prstGeom prst="donu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Donut 43"/>
                <p:cNvSpPr/>
                <p:nvPr/>
              </p:nvSpPr>
              <p:spPr>
                <a:xfrm>
                  <a:off x="5066714" y="2132519"/>
                  <a:ext cx="407963" cy="717452"/>
                </a:xfrm>
                <a:prstGeom prst="donu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Donut 44"/>
                <p:cNvSpPr/>
                <p:nvPr/>
              </p:nvSpPr>
              <p:spPr>
                <a:xfrm>
                  <a:off x="5066714" y="1594520"/>
                  <a:ext cx="407963" cy="717452"/>
                </a:xfrm>
                <a:prstGeom prst="donu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9" name="Rounded Rectangle 38"/>
              <p:cNvSpPr/>
              <p:nvPr/>
            </p:nvSpPr>
            <p:spPr>
              <a:xfrm rot="2519370">
                <a:off x="4779829" y="4527135"/>
                <a:ext cx="1635879" cy="1288755"/>
              </a:xfrm>
              <a:prstGeom prst="round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860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310549" y="4411213"/>
                <a:ext cx="182880" cy="122281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isometricOffAxis2Left"/>
                <a:lightRig rig="threePt" dir="t"/>
              </a:scene3d>
              <a:sp3d>
                <a:bevelT w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rot="18913356" flipH="1">
              <a:off x="4921848" y="4557087"/>
              <a:ext cx="802859" cy="155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400" dirty="0" err="1"/>
                <a:t>স্বা</a:t>
              </a:r>
              <a:endParaRPr lang="en-US" sz="54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947146" y="2952746"/>
            <a:ext cx="1042217" cy="2553783"/>
            <a:chOff x="-307819" y="2253498"/>
            <a:chExt cx="1686399" cy="4337402"/>
          </a:xfrm>
        </p:grpSpPr>
        <p:grpSp>
          <p:nvGrpSpPr>
            <p:cNvPr id="47" name="Group 46"/>
            <p:cNvGrpSpPr/>
            <p:nvPr/>
          </p:nvGrpSpPr>
          <p:grpSpPr>
            <a:xfrm>
              <a:off x="-218186" y="2253498"/>
              <a:ext cx="1510386" cy="4096202"/>
              <a:chOff x="4779829" y="1551145"/>
              <a:chExt cx="1635879" cy="4264745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5220283" y="1551145"/>
                <a:ext cx="475960" cy="2906781"/>
                <a:chOff x="5066713" y="1594520"/>
                <a:chExt cx="407964" cy="2906781"/>
              </a:xfrm>
            </p:grpSpPr>
            <p:sp>
              <p:nvSpPr>
                <p:cNvPr id="52" name="Donut 51"/>
                <p:cNvSpPr/>
                <p:nvPr/>
              </p:nvSpPr>
              <p:spPr>
                <a:xfrm>
                  <a:off x="5066713" y="3783849"/>
                  <a:ext cx="407963" cy="717452"/>
                </a:xfrm>
                <a:prstGeom prst="donut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Donut 52"/>
                <p:cNvSpPr/>
                <p:nvPr/>
              </p:nvSpPr>
              <p:spPr>
                <a:xfrm>
                  <a:off x="5066713" y="3233225"/>
                  <a:ext cx="407963" cy="717452"/>
                </a:xfrm>
                <a:prstGeom prst="donut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Donut 53"/>
                <p:cNvSpPr/>
                <p:nvPr/>
              </p:nvSpPr>
              <p:spPr>
                <a:xfrm>
                  <a:off x="5066714" y="2458163"/>
                  <a:ext cx="407963" cy="927461"/>
                </a:xfrm>
                <a:prstGeom prst="donut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Donut 54"/>
                <p:cNvSpPr/>
                <p:nvPr/>
              </p:nvSpPr>
              <p:spPr>
                <a:xfrm>
                  <a:off x="5066714" y="2132519"/>
                  <a:ext cx="407963" cy="717452"/>
                </a:xfrm>
                <a:prstGeom prst="donut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Donut 55"/>
                <p:cNvSpPr/>
                <p:nvPr/>
              </p:nvSpPr>
              <p:spPr>
                <a:xfrm>
                  <a:off x="5066714" y="1594520"/>
                  <a:ext cx="407963" cy="717452"/>
                </a:xfrm>
                <a:prstGeom prst="donut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9850" h="69850"/>
                  <a:bevelB w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0" name="Rounded Rectangle 49"/>
              <p:cNvSpPr/>
              <p:nvPr/>
            </p:nvSpPr>
            <p:spPr>
              <a:xfrm rot="2519370">
                <a:off x="4779829" y="4527135"/>
                <a:ext cx="1635879" cy="128875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860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310549" y="4411213"/>
                <a:ext cx="182880" cy="1222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2Left"/>
                <a:lightRig rig="threePt" dir="t"/>
              </a:scene3d>
              <a:sp3d>
                <a:bevelT w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07819" y="4899026"/>
              <a:ext cx="1686399" cy="169187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158" y="1485902"/>
            <a:ext cx="1305437" cy="11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6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9487 -0.1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35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95677 -0.200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39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1.11111E-6 L -0.96185 -0.248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73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6 0.00023 L -0.96888 -0.165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71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96719 -0.16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5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C 2.29167E-6 -0.03495 -0.08464 -0.06203 -0.18724 -0.06203 C -0.29297 -0.06203 -0.37748 -0.03495 -0.37748 -2.59259E-6 C -0.37748 0.03496 -0.46198 0.06204 -0.56771 0.06204 C -0.67031 0.06204 -0.75482 0.03496 -0.75482 -2.59259E-6 " pathEditMode="relative" rAng="0" ptsTypes="AAAAA">
                                      <p:cBhvr>
                                        <p:cTn id="21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228600"/>
            <a:ext cx="11658600" cy="6248400"/>
            <a:chOff x="0" y="0"/>
            <a:chExt cx="9144000" cy="6858000"/>
          </a:xfrm>
        </p:grpSpPr>
        <p:pic>
          <p:nvPicPr>
            <p:cNvPr id="2" name="Picture 1" descr="free-red-roses-border-frame-backgrounds-for-powerpoint-flower-1024x76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Picture 3" descr="cartoon-children-painted-border-ppt-template-1-696db8ce0a1ad542533a1c9ff7a8d7ff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80166">
              <a:off x="1351344" y="1522729"/>
              <a:ext cx="6672852" cy="44460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Rectangle 4"/>
          <p:cNvSpPr/>
          <p:nvPr/>
        </p:nvSpPr>
        <p:spPr>
          <a:xfrm rot="21163626">
            <a:off x="4424754" y="2892240"/>
            <a:ext cx="3371850" cy="18004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25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1125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125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125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25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retty_flower_pink_md_cl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73527">
            <a:off x="6414760" y="2661909"/>
            <a:ext cx="714375" cy="714375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5299" y="2013968"/>
            <a:ext cx="3562351" cy="3853433"/>
            <a:chOff x="429705" y="1542288"/>
            <a:chExt cx="3608895" cy="40375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7" t="10864" r="13025"/>
            <a:stretch/>
          </p:blipFill>
          <p:spPr>
            <a:xfrm>
              <a:off x="429705" y="1542288"/>
              <a:ext cx="3608895" cy="403754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1833157"/>
              <a:ext cx="2667000" cy="28150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" name="Picture 1" descr="dividers (37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672012"/>
            <a:ext cx="3500438" cy="1328738"/>
          </a:xfrm>
          <a:prstGeom prst="rect">
            <a:avLst/>
          </a:prstGeom>
        </p:spPr>
      </p:pic>
      <p:pic>
        <p:nvPicPr>
          <p:cNvPr id="3" name="Picture 2" descr="dividers (37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850" y="4672012"/>
            <a:ext cx="3486150" cy="13287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37058" y="570139"/>
            <a:ext cx="337185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7200" b="1" cap="all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72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72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স্থা</a:t>
            </a:r>
            <a:r>
              <a:rPr lang="bn-BD" sz="7200" b="1" cap="all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72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72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য়</a:t>
            </a:r>
            <a:endParaRPr lang="en-US" sz="7200" b="1" cap="all" dirty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4550" y="2013968"/>
            <a:ext cx="5429250" cy="41088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নাছিমা</a:t>
            </a:r>
            <a:r>
              <a:rPr lang="bn-BD" sz="5400" b="1" cap="all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আকতার</a:t>
            </a:r>
          </a:p>
          <a:p>
            <a:pPr algn="ctr"/>
            <a:r>
              <a:rPr lang="bn-BD" sz="54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সহঃ শিক্ষক</a:t>
            </a:r>
            <a:endParaRPr lang="en-US" sz="54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ছাতিয়াচালা</a:t>
            </a:r>
            <a:r>
              <a:rPr lang="en-US" sz="54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54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54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/>
            <a:r>
              <a:rPr lang="en-US" sz="54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সখিপুর,টাংগাইল</a:t>
            </a:r>
            <a:r>
              <a:rPr lang="en-US" sz="45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5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5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s (37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672012"/>
            <a:ext cx="3500438" cy="1328738"/>
          </a:xfrm>
          <a:prstGeom prst="rect">
            <a:avLst/>
          </a:prstGeom>
        </p:spPr>
      </p:pic>
      <p:pic>
        <p:nvPicPr>
          <p:cNvPr id="4" name="Picture 3" descr="dividers (37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2" y="4672012"/>
            <a:ext cx="3500438" cy="1328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539979"/>
            <a:ext cx="325755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0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ঠ </a:t>
            </a:r>
            <a:r>
              <a:rPr lang="bn-BD" sz="6000" b="1" cap="all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6000" b="1" cap="all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</a:t>
            </a:r>
            <a:r>
              <a:rPr lang="bn-BD" sz="60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তি</a:t>
            </a:r>
            <a:endParaRPr lang="en-US" sz="60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9050" y="1828799"/>
            <a:ext cx="6153150" cy="3539430"/>
          </a:xfrm>
          <a:prstGeom prst="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 algn="ctr"/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কাঞ্চনমালা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কাঁকনমালা</a:t>
            </a:r>
            <a:endParaRPr lang="bn-IN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bn-BD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2877" r="46969" b="11097"/>
          <a:stretch/>
        </p:blipFill>
        <p:spPr>
          <a:xfrm>
            <a:off x="723900" y="1532558"/>
            <a:ext cx="2647950" cy="3506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7675" y="488607"/>
            <a:ext cx="2628900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শিখনফল-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viders (37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514850"/>
            <a:ext cx="3328988" cy="1328738"/>
          </a:xfrm>
          <a:prstGeom prst="rect">
            <a:avLst/>
          </a:prstGeom>
        </p:spPr>
      </p:pic>
      <p:pic>
        <p:nvPicPr>
          <p:cNvPr id="5" name="Picture 4" descr="dividers (37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4672012"/>
            <a:ext cx="3328988" cy="1328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43089" r="25758" b="11098"/>
          <a:stretch/>
        </p:blipFill>
        <p:spPr>
          <a:xfrm>
            <a:off x="914400" y="1504270"/>
            <a:ext cx="9315450" cy="39923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4822" r="15910" b="32627"/>
          <a:stretch/>
        </p:blipFill>
        <p:spPr>
          <a:xfrm>
            <a:off x="211016" y="1371600"/>
            <a:ext cx="11599983" cy="5231402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457200"/>
            <a:ext cx="2866490" cy="584775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পূর্ব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পাঠ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যাচাই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2408" y="397447"/>
            <a:ext cx="3898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চলো</a:t>
            </a:r>
            <a:r>
              <a:rPr lang="en-US" sz="3200" b="1" dirty="0"/>
              <a:t> </a:t>
            </a:r>
            <a:r>
              <a:rPr lang="en-US" sz="3200" b="1" dirty="0" err="1"/>
              <a:t>কিছু</a:t>
            </a:r>
            <a:r>
              <a:rPr lang="en-US" sz="3200" b="1" dirty="0"/>
              <a:t> </a:t>
            </a:r>
            <a:r>
              <a:rPr lang="en-US" sz="3200" b="1" dirty="0" err="1"/>
              <a:t>ছবি</a:t>
            </a:r>
            <a:r>
              <a:rPr lang="en-US" sz="3200" b="1" dirty="0"/>
              <a:t> </a:t>
            </a:r>
            <a:r>
              <a:rPr lang="en-US" sz="3200" b="1" dirty="0" err="1"/>
              <a:t>দেখি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20" y="1252130"/>
            <a:ext cx="5345380" cy="2434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2" y="3890389"/>
            <a:ext cx="5510446" cy="2434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9403" r="13637" b="11098"/>
          <a:stretch/>
        </p:blipFill>
        <p:spPr>
          <a:xfrm>
            <a:off x="6468499" y="3890389"/>
            <a:ext cx="5418701" cy="2434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9402" r="3030" b="12445"/>
          <a:stretch/>
        </p:blipFill>
        <p:spPr>
          <a:xfrm>
            <a:off x="609600" y="1219200"/>
            <a:ext cx="5618628" cy="2434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987970"/>
            <a:ext cx="599875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/>
              <a:t>আজকের</a:t>
            </a:r>
            <a:r>
              <a:rPr lang="en-US" sz="6600" b="1" dirty="0"/>
              <a:t> </a:t>
            </a:r>
            <a:r>
              <a:rPr lang="en-US" sz="6600" b="1" dirty="0" err="1"/>
              <a:t>পাঠ</a:t>
            </a:r>
            <a:r>
              <a:rPr lang="en-US" sz="6600" b="1" dirty="0"/>
              <a:t>:</a:t>
            </a:r>
          </a:p>
          <a:p>
            <a:endParaRPr lang="en-US" sz="3600" b="1" dirty="0"/>
          </a:p>
          <a:p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49860" y="3048000"/>
            <a:ext cx="80922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</a:rPr>
              <a:t>কাঞ্চনমালা</a:t>
            </a:r>
            <a:r>
              <a:rPr lang="en-US" sz="5400" b="1" dirty="0">
                <a:solidFill>
                  <a:srgbClr val="7030A0"/>
                </a:solidFill>
              </a:rPr>
              <a:t> ও </a:t>
            </a:r>
            <a:r>
              <a:rPr lang="en-US" sz="5400" b="1" dirty="0" err="1">
                <a:solidFill>
                  <a:srgbClr val="7030A0"/>
                </a:solidFill>
              </a:rPr>
              <a:t>কাঁকনমালা</a:t>
            </a:r>
            <a:endParaRPr lang="en-US" sz="5400" b="1" dirty="0">
              <a:solidFill>
                <a:srgbClr val="7030A0"/>
              </a:solidFill>
            </a:endParaRPr>
          </a:p>
          <a:p>
            <a:r>
              <a:rPr lang="en-US" sz="5400" b="1" dirty="0" err="1">
                <a:solidFill>
                  <a:srgbClr val="7030A0"/>
                </a:solidFill>
              </a:rPr>
              <a:t>পাঠ্যাংশ</a:t>
            </a:r>
            <a:r>
              <a:rPr lang="en-US" sz="5400" b="1" dirty="0">
                <a:solidFill>
                  <a:srgbClr val="7030A0"/>
                </a:solidFill>
              </a:rPr>
              <a:t>: </a:t>
            </a:r>
            <a:r>
              <a:rPr lang="en-US" sz="5400" b="1" dirty="0" err="1">
                <a:solidFill>
                  <a:srgbClr val="7030A0"/>
                </a:solidFill>
              </a:rPr>
              <a:t>তখন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সেই</a:t>
            </a:r>
            <a:r>
              <a:rPr lang="en-US" sz="5400" b="1" dirty="0">
                <a:solidFill>
                  <a:srgbClr val="7030A0"/>
                </a:solidFill>
              </a:rPr>
              <a:t>…..</a:t>
            </a:r>
          </a:p>
          <a:p>
            <a:r>
              <a:rPr lang="en-US" sz="5400" b="1" dirty="0" err="1">
                <a:solidFill>
                  <a:srgbClr val="7030A0"/>
                </a:solidFill>
              </a:rPr>
              <a:t>মন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ভরে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ওঠে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6306" y="1078494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চলো</a:t>
            </a:r>
            <a:r>
              <a:rPr lang="en-US" sz="2400" b="1" dirty="0"/>
              <a:t> </a:t>
            </a:r>
            <a:r>
              <a:rPr lang="en-US" sz="2400" b="1" dirty="0" err="1"/>
              <a:t>কিছু</a:t>
            </a:r>
            <a:r>
              <a:rPr lang="en-US" sz="2400" b="1" dirty="0"/>
              <a:t> </a:t>
            </a:r>
            <a:r>
              <a:rPr lang="en-US" sz="2400" b="1" dirty="0" err="1"/>
              <a:t>ছবি</a:t>
            </a:r>
            <a:r>
              <a:rPr lang="en-US" sz="2400" b="1" dirty="0"/>
              <a:t> </a:t>
            </a:r>
            <a:r>
              <a:rPr lang="en-US" sz="2400" b="1" dirty="0" err="1"/>
              <a:t>দেখি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" t="8055" r="757" b="11098"/>
          <a:stretch/>
        </p:blipFill>
        <p:spPr>
          <a:xfrm>
            <a:off x="597069" y="533400"/>
            <a:ext cx="3158011" cy="2970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10750" r="3788" b="12445"/>
          <a:stretch/>
        </p:blipFill>
        <p:spPr>
          <a:xfrm>
            <a:off x="3991166" y="540699"/>
            <a:ext cx="3448260" cy="301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12098" r="6819" b="13792"/>
          <a:stretch/>
        </p:blipFill>
        <p:spPr>
          <a:xfrm>
            <a:off x="7602264" y="540699"/>
            <a:ext cx="4009555" cy="301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24225" r="3788" b="21877"/>
          <a:stretch/>
        </p:blipFill>
        <p:spPr>
          <a:xfrm>
            <a:off x="457200" y="3554675"/>
            <a:ext cx="11353800" cy="2846125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3092</TotalTime>
  <Words>166</Words>
  <Application>Microsoft Office PowerPoint</Application>
  <PresentationFormat>Widescreen</PresentationFormat>
  <Paragraphs>54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pc</cp:lastModifiedBy>
  <cp:revision>73</cp:revision>
  <dcterms:created xsi:type="dcterms:W3CDTF">2006-08-16T00:00:00Z</dcterms:created>
  <dcterms:modified xsi:type="dcterms:W3CDTF">2021-08-18T22:21:09Z</dcterms:modified>
</cp:coreProperties>
</file>