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7" r:id="rId2"/>
    <p:sldId id="277" r:id="rId3"/>
    <p:sldId id="280" r:id="rId4"/>
    <p:sldId id="355" r:id="rId5"/>
    <p:sldId id="391" r:id="rId6"/>
    <p:sldId id="346" r:id="rId7"/>
    <p:sldId id="257" r:id="rId8"/>
    <p:sldId id="372" r:id="rId9"/>
    <p:sldId id="373" r:id="rId10"/>
    <p:sldId id="392" r:id="rId11"/>
    <p:sldId id="390" r:id="rId12"/>
    <p:sldId id="374" r:id="rId13"/>
    <p:sldId id="300" r:id="rId14"/>
    <p:sldId id="394" r:id="rId15"/>
    <p:sldId id="395" r:id="rId16"/>
    <p:sldId id="397" r:id="rId17"/>
    <p:sldId id="398" r:id="rId18"/>
    <p:sldId id="341" r:id="rId19"/>
    <p:sldId id="354" r:id="rId20"/>
    <p:sldId id="399" r:id="rId21"/>
    <p:sldId id="286" r:id="rId22"/>
    <p:sldId id="275" r:id="rId23"/>
    <p:sldId id="282" r:id="rId24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10A0"/>
    <a:srgbClr val="9933FF"/>
    <a:srgbClr val="CC3300"/>
    <a:srgbClr val="000000"/>
    <a:srgbClr val="6AA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12" autoAdjust="0"/>
    <p:restoredTop sz="94291" autoAdjust="0"/>
  </p:normalViewPr>
  <p:slideViewPr>
    <p:cSldViewPr>
      <p:cViewPr varScale="1">
        <p:scale>
          <a:sx n="68" d="100"/>
          <a:sy n="68" d="100"/>
        </p:scale>
        <p:origin x="432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-3354"/>
    </p:cViewPr>
  </p:sorterViewPr>
  <p:notesViewPr>
    <p:cSldViewPr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D576A8-B212-4E5D-AAEB-CE07A55CA1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7302D7-0AB7-407A-B4EC-C6E854922F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16886-62B0-48F5-B863-9CF93B0E70C2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8C92D9-58CB-4C4B-9CEE-1859B55195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427F4-5D2A-4B6B-9DE6-E9D5887EB2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17A1A-7BE1-4405-ACF1-39E56832B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518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24D34-AAE4-4385-B3C4-FAF02D146F80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F562C-A55C-4E1D-97A1-4AFDE5384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</a:t>
            </a:r>
            <a:r>
              <a:rPr lang="bn-IN" baseline="0" dirty="0"/>
              <a:t> নিজের ইচ্ছামতো প্রশ্ন করে পাঠ উপস্থাপন করতে পারবেন।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7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5970" r="1939" b="5472"/>
          <a:stretch/>
        </p:blipFill>
        <p:spPr>
          <a:xfrm>
            <a:off x="0" y="0"/>
            <a:ext cx="12190413" cy="68580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C55E76-EEA5-45DA-9A44-C2735E4B8BBF}"/>
              </a:ext>
            </a:extLst>
          </p:cNvPr>
          <p:cNvSpPr/>
          <p:nvPr userDrawn="1"/>
        </p:nvSpPr>
        <p:spPr>
          <a:xfrm>
            <a:off x="-25474" y="-44624"/>
            <a:ext cx="12233948" cy="69026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112155-1D1D-4409-9E99-F2F2623C1131}"/>
              </a:ext>
            </a:extLst>
          </p:cNvPr>
          <p:cNvGrpSpPr/>
          <p:nvPr userDrawn="1"/>
        </p:nvGrpSpPr>
        <p:grpSpPr>
          <a:xfrm>
            <a:off x="32161" y="-27384"/>
            <a:ext cx="2066715" cy="2500388"/>
            <a:chOff x="17788" y="-197505"/>
            <a:chExt cx="2066715" cy="25003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AC3CFF-5A62-47B7-960F-F8221DB01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4" t="10677" r="9350" b="3579"/>
            <a:stretch/>
          </p:blipFill>
          <p:spPr>
            <a:xfrm rot="5400000">
              <a:off x="83929" y="-263646"/>
              <a:ext cx="1754299" cy="188658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6BE862-F1AF-4D18-B5A8-8CB3B270A5B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11442"/>
            <a:stretch/>
          </p:blipFill>
          <p:spPr>
            <a:xfrm rot="18850759">
              <a:off x="453983" y="672363"/>
              <a:ext cx="2058172" cy="120286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83E65D2-143B-4348-813D-9786025D5B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4432" y="1700808"/>
            <a:ext cx="11773422" cy="12075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2452F7-40D6-4C7A-9A2D-38525F29D649}"/>
              </a:ext>
            </a:extLst>
          </p:cNvPr>
          <p:cNvGrpSpPr/>
          <p:nvPr userDrawn="1"/>
        </p:nvGrpSpPr>
        <p:grpSpPr>
          <a:xfrm flipH="1">
            <a:off x="9983638" y="-44624"/>
            <a:ext cx="2182855" cy="2445620"/>
            <a:chOff x="32161" y="-125497"/>
            <a:chExt cx="2052342" cy="242838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1BA9D8D-D643-4FF2-B2E7-D81353E8B5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4" t="10677" r="9350" b="3579"/>
            <a:stretch/>
          </p:blipFill>
          <p:spPr>
            <a:xfrm rot="5400000">
              <a:off x="98302" y="-191638"/>
              <a:ext cx="1754299" cy="188658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E377BC2-63DF-4449-B276-857B88B28B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11442"/>
            <a:stretch/>
          </p:blipFill>
          <p:spPr>
            <a:xfrm rot="18850759">
              <a:off x="453983" y="672363"/>
              <a:ext cx="2058172" cy="120286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293B4B3-A8C6-414F-8CC1-7B6518A0D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3"/>
          <a:stretch/>
        </p:blipFill>
        <p:spPr>
          <a:xfrm>
            <a:off x="32161" y="6356351"/>
            <a:ext cx="12134332" cy="5290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5.jpeg"/><Relationship Id="rId21" Type="http://schemas.openxmlformats.org/officeDocument/2006/relationships/image" Target="../media/image50.png"/><Relationship Id="rId7" Type="http://schemas.openxmlformats.org/officeDocument/2006/relationships/image" Target="../media/image300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280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330.png"/><Relationship Id="rId19" Type="http://schemas.openxmlformats.org/officeDocument/2006/relationships/image" Target="../media/image48.png"/><Relationship Id="rId4" Type="http://schemas.openxmlformats.org/officeDocument/2006/relationships/image" Target="../media/image270.png"/><Relationship Id="rId9" Type="http://schemas.openxmlformats.org/officeDocument/2006/relationships/image" Target="../media/image320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audio" Target="../media/audio2.wav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BB89EE-F179-4C53-A707-9A2847A06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0413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2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780618A-41E3-4E44-A797-B155352F9A3F}"/>
                  </a:ext>
                </a:extLst>
              </p:cNvPr>
              <p:cNvSpPr txBox="1"/>
              <p:nvPr/>
            </p:nvSpPr>
            <p:spPr>
              <a:xfrm>
                <a:off x="4243986" y="332656"/>
                <a:ext cx="966725" cy="1152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৭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780618A-41E3-4E44-A797-B155352F9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986" y="332656"/>
                <a:ext cx="966725" cy="11522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B192BE-8374-4A34-9B9B-001C2C9C8FE5}"/>
                  </a:ext>
                </a:extLst>
              </p:cNvPr>
              <p:cNvSpPr txBox="1"/>
              <p:nvPr/>
            </p:nvSpPr>
            <p:spPr>
              <a:xfrm>
                <a:off x="5471519" y="346505"/>
                <a:ext cx="734413" cy="1124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১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৩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B192BE-8374-4A34-9B9B-001C2C9C8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519" y="346505"/>
                <a:ext cx="734413" cy="1124539"/>
              </a:xfrm>
              <a:prstGeom prst="rect">
                <a:avLst/>
              </a:prstGeom>
              <a:blipFill>
                <a:blip r:embed="rId3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5535D9E-B41C-46D7-9379-90169104DCB5}"/>
              </a:ext>
            </a:extLst>
          </p:cNvPr>
          <p:cNvSpPr txBox="1"/>
          <p:nvPr/>
        </p:nvSpPr>
        <p:spPr>
          <a:xfrm>
            <a:off x="5245443" y="2478969"/>
            <a:ext cx="452153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888355-4656-4FD3-A983-2A295B8A1550}"/>
                  </a:ext>
                </a:extLst>
              </p:cNvPr>
              <p:cNvSpPr txBox="1"/>
              <p:nvPr/>
            </p:nvSpPr>
            <p:spPr>
              <a:xfrm>
                <a:off x="2998862" y="1986943"/>
                <a:ext cx="5904656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১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মিশ্র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888355-4656-4FD3-A983-2A295B8A1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862" y="1986943"/>
                <a:ext cx="5904656" cy="984052"/>
              </a:xfrm>
              <a:prstGeom prst="rect">
                <a:avLst/>
              </a:prstGeom>
              <a:blipFill>
                <a:blip r:embed="rId4"/>
                <a:stretch>
                  <a:fillRect l="-3199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F0F0009-6E07-4BCE-8C7E-873C2BAE8ACD}"/>
              </a:ext>
            </a:extLst>
          </p:cNvPr>
          <p:cNvSpPr txBox="1"/>
          <p:nvPr/>
        </p:nvSpPr>
        <p:spPr>
          <a:xfrm>
            <a:off x="477610" y="3619255"/>
            <a:ext cx="7181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D4BE55-C093-48AE-ABBA-A2082765B2CF}"/>
              </a:ext>
            </a:extLst>
          </p:cNvPr>
          <p:cNvSpPr txBox="1"/>
          <p:nvPr/>
        </p:nvSpPr>
        <p:spPr>
          <a:xfrm>
            <a:off x="477610" y="4968557"/>
            <a:ext cx="11235191" cy="646331"/>
          </a:xfrm>
          <a:prstGeom prst="rect">
            <a:avLst/>
          </a:prstGeom>
          <a:solidFill>
            <a:srgbClr val="391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52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0830" y="3438048"/>
            <a:ext cx="535347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66814" y="2676116"/>
            <a:ext cx="5992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কিছু ভগ্নাংশ দেখে নিই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5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E16CD2-ED10-4275-8DC5-24F9F3983523}"/>
                  </a:ext>
                </a:extLst>
              </p:cNvPr>
              <p:cNvSpPr txBox="1"/>
              <p:nvPr/>
            </p:nvSpPr>
            <p:spPr>
              <a:xfrm>
                <a:off x="3197610" y="779833"/>
                <a:ext cx="809364" cy="1152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en-US" sz="3600" b="1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E16CD2-ED10-4275-8DC5-24F9F3983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610" y="779833"/>
                <a:ext cx="809364" cy="11520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71ACA7-BA67-49DE-8053-CB06027B8B01}"/>
                  </a:ext>
                </a:extLst>
              </p:cNvPr>
              <p:cNvSpPr txBox="1"/>
              <p:nvPr/>
            </p:nvSpPr>
            <p:spPr>
              <a:xfrm>
                <a:off x="8039422" y="871860"/>
                <a:ext cx="809364" cy="1177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>
                              <a:latin typeface="Cambria Math" panose="02040503050406030204" pitchFamily="18" charset="0"/>
                            </a:rPr>
                            <m:t>৭</m:t>
                          </m:r>
                        </m:num>
                        <m:den>
                          <m:r>
                            <a:rPr lang="en-US" sz="3600" b="1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71ACA7-BA67-49DE-8053-CB06027B8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422" y="871860"/>
                <a:ext cx="809364" cy="11770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8987D5-D5E3-4B50-9190-0B1F0F6BAE76}"/>
                  </a:ext>
                </a:extLst>
              </p:cNvPr>
              <p:cNvSpPr txBox="1"/>
              <p:nvPr/>
            </p:nvSpPr>
            <p:spPr>
              <a:xfrm>
                <a:off x="5436057" y="3542402"/>
                <a:ext cx="809364" cy="1152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>
                          <a:latin typeface="Cambria Math" panose="02040503050406030204" pitchFamily="18" charset="0"/>
                        </a:rPr>
                        <m:t>১</m:t>
                      </m:r>
                      <m:r>
                        <a:rPr lang="en-US" sz="3600" b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en-US" sz="3600" b="1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8987D5-D5E3-4B50-9190-0B1F0F6B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57" y="3542402"/>
                <a:ext cx="809364" cy="1152089"/>
              </a:xfrm>
              <a:prstGeom prst="rect">
                <a:avLst/>
              </a:prstGeom>
              <a:blipFill>
                <a:blip r:embed="rId4"/>
                <a:stretch>
                  <a:fillRect r="-3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79D925-F83C-4884-BA9A-C869AE4C8C42}"/>
                  </a:ext>
                </a:extLst>
              </p:cNvPr>
              <p:cNvSpPr txBox="1"/>
              <p:nvPr/>
            </p:nvSpPr>
            <p:spPr>
              <a:xfrm>
                <a:off x="6259991" y="898664"/>
                <a:ext cx="809364" cy="1177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>
                              <a:latin typeface="Cambria Math" panose="02040503050406030204" pitchFamily="18" charset="0"/>
                            </a:rPr>
                            <m:t>৫</m:t>
                          </m:r>
                        </m:num>
                        <m:den>
                          <m:r>
                            <a:rPr lang="en-US" sz="3600" b="1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79D925-F83C-4884-BA9A-C869AE4C8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991" y="898664"/>
                <a:ext cx="809364" cy="11770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E4DF935-24D5-4D89-8219-D74282D13B90}"/>
              </a:ext>
            </a:extLst>
          </p:cNvPr>
          <p:cNvSpPr txBox="1"/>
          <p:nvPr/>
        </p:nvSpPr>
        <p:spPr>
          <a:xfrm>
            <a:off x="7265589" y="3933012"/>
            <a:ext cx="2617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1DC7DE-0A2E-4610-AB3A-461B4126D611}"/>
              </a:ext>
            </a:extLst>
          </p:cNvPr>
          <p:cNvSpPr txBox="1"/>
          <p:nvPr/>
        </p:nvSpPr>
        <p:spPr>
          <a:xfrm>
            <a:off x="2621336" y="3990030"/>
            <a:ext cx="1915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46E8D7-0BDA-4F57-8D94-A9045A6842A5}"/>
              </a:ext>
            </a:extLst>
          </p:cNvPr>
          <p:cNvSpPr txBox="1"/>
          <p:nvPr/>
        </p:nvSpPr>
        <p:spPr>
          <a:xfrm>
            <a:off x="4577368" y="2075755"/>
            <a:ext cx="1109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7981C3-E097-45D9-A3AE-BC599417E6C0}"/>
              </a:ext>
            </a:extLst>
          </p:cNvPr>
          <p:cNvSpPr txBox="1"/>
          <p:nvPr/>
        </p:nvSpPr>
        <p:spPr>
          <a:xfrm>
            <a:off x="688091" y="2645697"/>
            <a:ext cx="2528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36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709BED-1650-4FAE-9564-42EB284D5C67}"/>
              </a:ext>
            </a:extLst>
          </p:cNvPr>
          <p:cNvSpPr txBox="1"/>
          <p:nvPr/>
        </p:nvSpPr>
        <p:spPr>
          <a:xfrm>
            <a:off x="9520247" y="206579"/>
            <a:ext cx="80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65D530-3B4D-4F71-BF2C-96CE095D9C0A}"/>
              </a:ext>
            </a:extLst>
          </p:cNvPr>
          <p:cNvSpPr txBox="1"/>
          <p:nvPr/>
        </p:nvSpPr>
        <p:spPr>
          <a:xfrm>
            <a:off x="9439488" y="1997306"/>
            <a:ext cx="1109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D2370C-12DB-4090-AEA4-9F13E1251B38}"/>
              </a:ext>
            </a:extLst>
          </p:cNvPr>
          <p:cNvSpPr txBox="1"/>
          <p:nvPr/>
        </p:nvSpPr>
        <p:spPr>
          <a:xfrm>
            <a:off x="1234156" y="858392"/>
            <a:ext cx="1109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450428-24F3-4740-A0AD-DEB6F88BEDD8}"/>
              </a:ext>
            </a:extLst>
          </p:cNvPr>
          <p:cNvSpPr txBox="1"/>
          <p:nvPr/>
        </p:nvSpPr>
        <p:spPr>
          <a:xfrm>
            <a:off x="1380827" y="1402413"/>
            <a:ext cx="80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3F222A-0973-4E62-A971-B756FFFAFEEB}"/>
              </a:ext>
            </a:extLst>
          </p:cNvPr>
          <p:cNvSpPr txBox="1"/>
          <p:nvPr/>
        </p:nvSpPr>
        <p:spPr>
          <a:xfrm>
            <a:off x="6821607" y="2598907"/>
            <a:ext cx="2865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36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9211CA-B298-499C-B756-BD25509F94AC}"/>
              </a:ext>
            </a:extLst>
          </p:cNvPr>
          <p:cNvSpPr txBox="1"/>
          <p:nvPr/>
        </p:nvSpPr>
        <p:spPr>
          <a:xfrm>
            <a:off x="4537328" y="206579"/>
            <a:ext cx="1109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E1B6C3-C5E4-492B-B021-2A9968FA8338}"/>
              </a:ext>
            </a:extLst>
          </p:cNvPr>
          <p:cNvSpPr txBox="1"/>
          <p:nvPr/>
        </p:nvSpPr>
        <p:spPr>
          <a:xfrm>
            <a:off x="4830135" y="5009335"/>
            <a:ext cx="228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83DCBA-E1A8-4FB5-9C58-122D6FF82FC0}"/>
              </a:ext>
            </a:extLst>
          </p:cNvPr>
          <p:cNvSpPr txBox="1"/>
          <p:nvPr/>
        </p:nvSpPr>
        <p:spPr>
          <a:xfrm>
            <a:off x="228186" y="5812233"/>
            <a:ext cx="1166082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53364C-F617-4F84-B40D-4903A1079F44}"/>
              </a:ext>
            </a:extLst>
          </p:cNvPr>
          <p:cNvCxnSpPr>
            <a:cxnSpLocks/>
          </p:cNvCxnSpPr>
          <p:nvPr/>
        </p:nvCxnSpPr>
        <p:spPr>
          <a:xfrm flipH="1" flipV="1">
            <a:off x="2243052" y="1103834"/>
            <a:ext cx="1073796" cy="1613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48481A3-F03D-41C6-952C-575007093075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2185194" y="1663989"/>
            <a:ext cx="1175684" cy="6159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70750B7-0927-467E-AE98-A6641F13DAC6}"/>
              </a:ext>
            </a:extLst>
          </p:cNvPr>
          <p:cNvCxnSpPr>
            <a:cxnSpLocks/>
          </p:cNvCxnSpPr>
          <p:nvPr/>
        </p:nvCxnSpPr>
        <p:spPr>
          <a:xfrm flipV="1">
            <a:off x="8605000" y="567442"/>
            <a:ext cx="959306" cy="44682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46717FF-0617-41FE-BE57-9080D966D389}"/>
              </a:ext>
            </a:extLst>
          </p:cNvPr>
          <p:cNvCxnSpPr>
            <a:cxnSpLocks/>
          </p:cNvCxnSpPr>
          <p:nvPr/>
        </p:nvCxnSpPr>
        <p:spPr>
          <a:xfrm>
            <a:off x="8605000" y="1889025"/>
            <a:ext cx="959306" cy="29569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BB92B7C6-1932-4EDB-8945-A1721F772CFE}"/>
              </a:ext>
            </a:extLst>
          </p:cNvPr>
          <p:cNvSpPr/>
          <p:nvPr/>
        </p:nvSpPr>
        <p:spPr>
          <a:xfrm>
            <a:off x="16327" y="446"/>
            <a:ext cx="4225437" cy="31346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441BA53-9425-40AB-A36D-029E664FCB02}"/>
              </a:ext>
            </a:extLst>
          </p:cNvPr>
          <p:cNvSpPr/>
          <p:nvPr/>
        </p:nvSpPr>
        <p:spPr>
          <a:xfrm>
            <a:off x="4249522" y="2315"/>
            <a:ext cx="7940890" cy="31346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651F634-F577-495B-9CAD-0D5B88C2BA44}"/>
              </a:ext>
            </a:extLst>
          </p:cNvPr>
          <p:cNvCxnSpPr>
            <a:cxnSpLocks/>
          </p:cNvCxnSpPr>
          <p:nvPr/>
        </p:nvCxnSpPr>
        <p:spPr>
          <a:xfrm flipH="1" flipV="1">
            <a:off x="5610557" y="615794"/>
            <a:ext cx="900748" cy="44682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95AE31A-5607-4766-8E46-C6ED1FE62357}"/>
              </a:ext>
            </a:extLst>
          </p:cNvPr>
          <p:cNvCxnSpPr>
            <a:cxnSpLocks/>
          </p:cNvCxnSpPr>
          <p:nvPr/>
        </p:nvCxnSpPr>
        <p:spPr>
          <a:xfrm flipH="1">
            <a:off x="5613281" y="1809891"/>
            <a:ext cx="890637" cy="37483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E69DFB5-E4E0-4A7D-971B-9E5B226F2034}"/>
              </a:ext>
            </a:extLst>
          </p:cNvPr>
          <p:cNvSpPr/>
          <p:nvPr/>
        </p:nvSpPr>
        <p:spPr>
          <a:xfrm>
            <a:off x="2392760" y="3134357"/>
            <a:ext cx="7582696" cy="2416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26BD0AB-7967-48DC-AA8C-C608D02CDD93}"/>
              </a:ext>
            </a:extLst>
          </p:cNvPr>
          <p:cNvSpPr/>
          <p:nvPr/>
        </p:nvSpPr>
        <p:spPr>
          <a:xfrm>
            <a:off x="4249522" y="131998"/>
            <a:ext cx="7709132" cy="26043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A436D00-CEF6-4991-859F-55D99B18BA1B}"/>
              </a:ext>
            </a:extLst>
          </p:cNvPr>
          <p:cNvSpPr/>
          <p:nvPr/>
        </p:nvSpPr>
        <p:spPr>
          <a:xfrm>
            <a:off x="137712" y="75841"/>
            <a:ext cx="3979818" cy="25698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4BD82B3-D1E0-4353-96F2-A2D35933EC32}"/>
              </a:ext>
            </a:extLst>
          </p:cNvPr>
          <p:cNvSpPr/>
          <p:nvPr/>
        </p:nvSpPr>
        <p:spPr>
          <a:xfrm>
            <a:off x="2495672" y="3252797"/>
            <a:ext cx="7305740" cy="17089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14E5E79-14FB-4870-9F66-64F76D183A13}"/>
              </a:ext>
            </a:extLst>
          </p:cNvPr>
          <p:cNvCxnSpPr>
            <a:cxnSpLocks/>
          </p:cNvCxnSpPr>
          <p:nvPr/>
        </p:nvCxnSpPr>
        <p:spPr>
          <a:xfrm flipH="1">
            <a:off x="4376222" y="4229792"/>
            <a:ext cx="1059835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2029099-F62B-4270-B5E6-864EF3813F4F}"/>
              </a:ext>
            </a:extLst>
          </p:cNvPr>
          <p:cNvCxnSpPr>
            <a:cxnSpLocks/>
          </p:cNvCxnSpPr>
          <p:nvPr/>
        </p:nvCxnSpPr>
        <p:spPr>
          <a:xfrm>
            <a:off x="6370643" y="4215280"/>
            <a:ext cx="930952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35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916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917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625"/>
                            </p:stCondLst>
                            <p:childTnLst>
                              <p:par>
                                <p:cTn id="1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32" grpId="0" animBg="1"/>
      <p:bldP spid="33" grpId="0" animBg="1"/>
      <p:bldP spid="42" grpId="0" animBg="1"/>
      <p:bldP spid="43" grpId="0" animBg="1"/>
      <p:bldP spid="53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5146450-0BA4-459C-BAA2-CB857C1B0447}"/>
              </a:ext>
            </a:extLst>
          </p:cNvPr>
          <p:cNvSpPr txBox="1"/>
          <p:nvPr/>
        </p:nvSpPr>
        <p:spPr>
          <a:xfrm>
            <a:off x="4655046" y="236680"/>
            <a:ext cx="2880320" cy="83099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discussion.jpg">
            <a:extLst>
              <a:ext uri="{FF2B5EF4-FFF2-40B4-BE49-F238E27FC236}">
                <a16:creationId xmlns:a16="http://schemas.microsoft.com/office/drawing/2014/main" id="{80E69A64-680F-49D4-82A3-AFCD13AAE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878" y="0"/>
            <a:ext cx="1571235" cy="140314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F470797-A97E-4C38-8A1E-5537FC1E154A}"/>
              </a:ext>
            </a:extLst>
          </p:cNvPr>
          <p:cNvGrpSpPr/>
          <p:nvPr/>
        </p:nvGrpSpPr>
        <p:grpSpPr>
          <a:xfrm>
            <a:off x="-21609" y="3399100"/>
            <a:ext cx="12108989" cy="2453616"/>
            <a:chOff x="-21609" y="2826466"/>
            <a:chExt cx="12108989" cy="245361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13E0DBA-713F-4959-86BE-0DCF7A0B163D}"/>
                </a:ext>
              </a:extLst>
            </p:cNvPr>
            <p:cNvCxnSpPr>
              <a:cxnSpLocks/>
            </p:cNvCxnSpPr>
            <p:nvPr/>
          </p:nvCxnSpPr>
          <p:spPr>
            <a:xfrm>
              <a:off x="11846146" y="3582907"/>
              <a:ext cx="0" cy="8796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3872A2B-DF5C-4429-BC82-4B2ADED8E953}"/>
                </a:ext>
              </a:extLst>
            </p:cNvPr>
            <p:cNvGrpSpPr/>
            <p:nvPr/>
          </p:nvGrpSpPr>
          <p:grpSpPr>
            <a:xfrm>
              <a:off x="-21609" y="2826466"/>
              <a:ext cx="12108989" cy="2453616"/>
              <a:chOff x="-21609" y="2253029"/>
              <a:chExt cx="12108989" cy="245361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C83F8DA7-5D4A-4DE4-BB4D-6460FA5A3437}"/>
                      </a:ext>
                    </a:extLst>
                  </p:cNvPr>
                  <p:cNvSpPr txBox="1"/>
                  <p:nvPr/>
                </p:nvSpPr>
                <p:spPr>
                  <a:xfrm>
                    <a:off x="680601" y="2325066"/>
                    <a:ext cx="297200" cy="6812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১</m:t>
                              </m:r>
                            </m:num>
                            <m:den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৫</m:t>
                              </m:r>
                            </m:den>
                          </m:f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" name="TextBox 1">
                    <a:extLst>
                      <a:ext uri="{FF2B5EF4-FFF2-40B4-BE49-F238E27FC236}">
                        <a16:creationId xmlns:a16="http://schemas.microsoft.com/office/drawing/2014/main" id="{085CE3E4-2E0C-49A9-940E-F65AA4FA11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0601" y="2325066"/>
                    <a:ext cx="297200" cy="68121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7A84191-86E2-4504-8100-C31A7EF42D85}"/>
                  </a:ext>
                </a:extLst>
              </p:cNvPr>
              <p:cNvGrpSpPr/>
              <p:nvPr/>
            </p:nvGrpSpPr>
            <p:grpSpPr>
              <a:xfrm>
                <a:off x="164894" y="2259982"/>
                <a:ext cx="11922486" cy="2446663"/>
                <a:chOff x="164894" y="2259982"/>
                <a:chExt cx="11922486" cy="2446663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F6B6FAE1-2FC3-4071-9FD1-40C7BF78E96E}"/>
                    </a:ext>
                  </a:extLst>
                </p:cNvPr>
                <p:cNvGrpSpPr/>
                <p:nvPr/>
              </p:nvGrpSpPr>
              <p:grpSpPr>
                <a:xfrm>
                  <a:off x="164894" y="2941187"/>
                  <a:ext cx="11862212" cy="1016215"/>
                  <a:chOff x="164894" y="2941187"/>
                  <a:chExt cx="11862212" cy="1016215"/>
                </a:xfrm>
              </p:grpSpPr>
              <p:grpSp>
                <p:nvGrpSpPr>
                  <p:cNvPr id="47" name="Group 46">
                    <a:extLst>
                      <a:ext uri="{FF2B5EF4-FFF2-40B4-BE49-F238E27FC236}">
                        <a16:creationId xmlns:a16="http://schemas.microsoft.com/office/drawing/2014/main" id="{0FD34124-A07D-4B70-A395-C533808C41A1}"/>
                      </a:ext>
                    </a:extLst>
                  </p:cNvPr>
                  <p:cNvGrpSpPr/>
                  <p:nvPr/>
                </p:nvGrpSpPr>
                <p:grpSpPr>
                  <a:xfrm>
                    <a:off x="164894" y="2941187"/>
                    <a:ext cx="11862212" cy="1016215"/>
                    <a:chOff x="164894" y="2956621"/>
                    <a:chExt cx="12474151" cy="865871"/>
                  </a:xfrm>
                </p:grpSpPr>
                <p:grpSp>
                  <p:nvGrpSpPr>
                    <p:cNvPr id="49" name="Group 48">
                      <a:extLst>
                        <a:ext uri="{FF2B5EF4-FFF2-40B4-BE49-F238E27FC236}">
                          <a16:creationId xmlns:a16="http://schemas.microsoft.com/office/drawing/2014/main" id="{F3119EB0-0926-4D57-88A0-7AECB20601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4894" y="2956621"/>
                      <a:ext cx="12474151" cy="865871"/>
                      <a:chOff x="599604" y="2956621"/>
                      <a:chExt cx="12474151" cy="865871"/>
                    </a:xfrm>
                  </p:grpSpPr>
                  <p:grpSp>
                    <p:nvGrpSpPr>
                      <p:cNvPr id="65" name="Group 64">
                        <a:extLst>
                          <a:ext uri="{FF2B5EF4-FFF2-40B4-BE49-F238E27FC236}">
                            <a16:creationId xmlns:a16="http://schemas.microsoft.com/office/drawing/2014/main" id="{15A2ACDD-518C-46D5-9C9F-A68CB0A0A9D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99604" y="2956621"/>
                        <a:ext cx="12474151" cy="865871"/>
                        <a:chOff x="419724" y="2956621"/>
                        <a:chExt cx="12474151" cy="865871"/>
                      </a:xfrm>
                    </p:grpSpPr>
                    <p:cxnSp>
                      <p:nvCxnSpPr>
                        <p:cNvPr id="69" name="Straight Connector 68">
                          <a:extLst>
                            <a:ext uri="{FF2B5EF4-FFF2-40B4-BE49-F238E27FC236}">
                              <a16:creationId xmlns:a16="http://schemas.microsoft.com/office/drawing/2014/main" id="{261A858A-1C98-4FDC-B5B9-5E2DEC9985E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19724" y="3429000"/>
                          <a:ext cx="12474151" cy="0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" name="Straight Connector 69">
                          <a:extLst>
                            <a:ext uri="{FF2B5EF4-FFF2-40B4-BE49-F238E27FC236}">
                              <a16:creationId xmlns:a16="http://schemas.microsoft.com/office/drawing/2014/main" id="{A4916AE2-EA49-4742-9C5D-C97C05E6057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19724" y="2956621"/>
                          <a:ext cx="0" cy="865871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66" name="Straight Connector 65">
                        <a:extLst>
                          <a:ext uri="{FF2B5EF4-FFF2-40B4-BE49-F238E27FC236}">
                            <a16:creationId xmlns:a16="http://schemas.microsoft.com/office/drawing/2014/main" id="{5FFA9D7E-33F5-4C79-9169-5A2D49E807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244709" y="3045504"/>
                        <a:ext cx="0" cy="749508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" name="Straight Connector 66">
                        <a:extLst>
                          <a:ext uri="{FF2B5EF4-FFF2-40B4-BE49-F238E27FC236}">
                            <a16:creationId xmlns:a16="http://schemas.microsoft.com/office/drawing/2014/main" id="{96342D5A-3E38-4BE8-9A18-5A92A4D8326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934788" y="3072984"/>
                        <a:ext cx="0" cy="749508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Straight Connector 67">
                        <a:extLst>
                          <a:ext uri="{FF2B5EF4-FFF2-40B4-BE49-F238E27FC236}">
                            <a16:creationId xmlns:a16="http://schemas.microsoft.com/office/drawing/2014/main" id="{0F387860-D559-45AB-BC32-A9195E1EEE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1607378" y="3045504"/>
                        <a:ext cx="0" cy="749508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0" name="Group 49">
                      <a:extLst>
                        <a:ext uri="{FF2B5EF4-FFF2-40B4-BE49-F238E27FC236}">
                          <a16:creationId xmlns:a16="http://schemas.microsoft.com/office/drawing/2014/main" id="{0FD039A6-192B-48AF-B3AE-79FABD9FBE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16900" y="3045504"/>
                      <a:ext cx="2188562" cy="383496"/>
                      <a:chOff x="916900" y="3045504"/>
                      <a:chExt cx="2188562" cy="383496"/>
                    </a:xfrm>
                  </p:grpSpPr>
                  <p:cxnSp>
                    <p:nvCxnSpPr>
                      <p:cNvPr id="61" name="Straight Connector 60">
                        <a:extLst>
                          <a:ext uri="{FF2B5EF4-FFF2-40B4-BE49-F238E27FC236}">
                            <a16:creationId xmlns:a16="http://schemas.microsoft.com/office/drawing/2014/main" id="{FC4CDBD1-0E05-468E-849C-8CD63EB3F5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16900" y="3045504"/>
                        <a:ext cx="0" cy="38349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Straight Connector 61">
                        <a:extLst>
                          <a:ext uri="{FF2B5EF4-FFF2-40B4-BE49-F238E27FC236}">
                            <a16:creationId xmlns:a16="http://schemas.microsoft.com/office/drawing/2014/main" id="{EEE08C62-8398-48EF-A8F0-124AA383046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653916" y="3045504"/>
                        <a:ext cx="0" cy="38349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" name="Straight Connector 62">
                        <a:extLst>
                          <a:ext uri="{FF2B5EF4-FFF2-40B4-BE49-F238E27FC236}">
                            <a16:creationId xmlns:a16="http://schemas.microsoft.com/office/drawing/2014/main" id="{BFCE1AC4-7582-43A3-A09F-6E3907BAC2E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443397" y="3045504"/>
                        <a:ext cx="0" cy="38349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" name="Straight Connector 63">
                        <a:extLst>
                          <a:ext uri="{FF2B5EF4-FFF2-40B4-BE49-F238E27FC236}">
                            <a16:creationId xmlns:a16="http://schemas.microsoft.com/office/drawing/2014/main" id="{E2D0BDA5-71EE-4028-805E-F0EBE9BDB0A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105462" y="3045504"/>
                        <a:ext cx="0" cy="38349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A5F957A1-32E3-44AD-8AB5-38EF6520B5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22035" y="3045504"/>
                      <a:ext cx="2188562" cy="749508"/>
                      <a:chOff x="916900" y="3045504"/>
                      <a:chExt cx="2188562" cy="749508"/>
                    </a:xfrm>
                  </p:grpSpPr>
                  <p:cxnSp>
                    <p:nvCxnSpPr>
                      <p:cNvPr id="57" name="Straight Connector 56">
                        <a:extLst>
                          <a:ext uri="{FF2B5EF4-FFF2-40B4-BE49-F238E27FC236}">
                            <a16:creationId xmlns:a16="http://schemas.microsoft.com/office/drawing/2014/main" id="{7394E96B-A7C9-4B94-B3C9-40CDF62AD8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16900" y="3045504"/>
                        <a:ext cx="0" cy="749508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" name="Straight Connector 57">
                        <a:extLst>
                          <a:ext uri="{FF2B5EF4-FFF2-40B4-BE49-F238E27FC236}">
                            <a16:creationId xmlns:a16="http://schemas.microsoft.com/office/drawing/2014/main" id="{95AD8728-022A-425E-B950-558AA734709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653916" y="3045504"/>
                        <a:ext cx="0" cy="749508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" name="Straight Connector 58">
                        <a:extLst>
                          <a:ext uri="{FF2B5EF4-FFF2-40B4-BE49-F238E27FC236}">
                            <a16:creationId xmlns:a16="http://schemas.microsoft.com/office/drawing/2014/main" id="{B4E64158-8371-4B83-B88F-615DFA620E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384766" y="3045504"/>
                        <a:ext cx="0" cy="749508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" name="Straight Connector 59">
                        <a:extLst>
                          <a:ext uri="{FF2B5EF4-FFF2-40B4-BE49-F238E27FC236}">
                            <a16:creationId xmlns:a16="http://schemas.microsoft.com/office/drawing/2014/main" id="{41E2FA5E-33B9-4C09-9E8F-1616833139A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105462" y="3045504"/>
                        <a:ext cx="0" cy="749508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2" name="Group 51">
                      <a:extLst>
                        <a:ext uri="{FF2B5EF4-FFF2-40B4-BE49-F238E27FC236}">
                          <a16:creationId xmlns:a16="http://schemas.microsoft.com/office/drawing/2014/main" id="{58E604AC-A125-4B5A-BD5B-81BFF0F28E3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22041" y="3072984"/>
                      <a:ext cx="2188562" cy="749508"/>
                      <a:chOff x="916900" y="3045504"/>
                      <a:chExt cx="2188562" cy="749508"/>
                    </a:xfrm>
                  </p:grpSpPr>
                  <p:cxnSp>
                    <p:nvCxnSpPr>
                      <p:cNvPr id="53" name="Straight Connector 52">
                        <a:extLst>
                          <a:ext uri="{FF2B5EF4-FFF2-40B4-BE49-F238E27FC236}">
                            <a16:creationId xmlns:a16="http://schemas.microsoft.com/office/drawing/2014/main" id="{A5A142CD-2417-4C5A-BA30-D9DBF81A35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16900" y="3045504"/>
                        <a:ext cx="0" cy="749508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" name="Straight Connector 53">
                        <a:extLst>
                          <a:ext uri="{FF2B5EF4-FFF2-40B4-BE49-F238E27FC236}">
                            <a16:creationId xmlns:a16="http://schemas.microsoft.com/office/drawing/2014/main" id="{321DA2AF-BFA1-46B8-B356-855490365A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653916" y="3045504"/>
                        <a:ext cx="0" cy="749508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" name="Straight Connector 54">
                        <a:extLst>
                          <a:ext uri="{FF2B5EF4-FFF2-40B4-BE49-F238E27FC236}">
                            <a16:creationId xmlns:a16="http://schemas.microsoft.com/office/drawing/2014/main" id="{A9BF419B-A5D7-4423-AD4C-8EB747CDE95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443397" y="3045504"/>
                        <a:ext cx="0" cy="749508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" name="Straight Connector 55">
                        <a:extLst>
                          <a:ext uri="{FF2B5EF4-FFF2-40B4-BE49-F238E27FC236}">
                            <a16:creationId xmlns:a16="http://schemas.microsoft.com/office/drawing/2014/main" id="{180E3A79-576C-41AA-8DA2-F719E0F4156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105462" y="3045504"/>
                        <a:ext cx="0" cy="749508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89765D7B-2873-4764-ABB9-03E6E26EF4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234771" y="3045503"/>
                    <a:ext cx="0" cy="87964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9011B8F1-8965-4F1B-BE99-27A777C6D481}"/>
                    </a:ext>
                  </a:extLst>
                </p:cNvPr>
                <p:cNvSpPr/>
                <p:nvPr/>
              </p:nvSpPr>
              <p:spPr>
                <a:xfrm>
                  <a:off x="2753564" y="2274357"/>
                  <a:ext cx="446046" cy="68120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CC1224E7-1E25-4138-B0B1-A00F83ABFBCD}"/>
                    </a:ext>
                  </a:extLst>
                </p:cNvPr>
                <p:cNvSpPr/>
                <p:nvPr/>
              </p:nvSpPr>
              <p:spPr>
                <a:xfrm>
                  <a:off x="1357847" y="2259982"/>
                  <a:ext cx="446046" cy="68120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A8C6FE92-0B87-459A-9740-BE42FED43CBA}"/>
                    </a:ext>
                  </a:extLst>
                </p:cNvPr>
                <p:cNvSpPr/>
                <p:nvPr/>
              </p:nvSpPr>
              <p:spPr>
                <a:xfrm>
                  <a:off x="2108599" y="2275829"/>
                  <a:ext cx="446046" cy="68120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68D77E2-D535-4DC7-B8BD-B233D4DE0D62}"/>
                    </a:ext>
                  </a:extLst>
                </p:cNvPr>
                <p:cNvSpPr/>
                <p:nvPr/>
              </p:nvSpPr>
              <p:spPr>
                <a:xfrm>
                  <a:off x="4748305" y="2269661"/>
                  <a:ext cx="446046" cy="68120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C3592C3-5188-49E9-A62C-3DCC6514CD24}"/>
                    </a:ext>
                  </a:extLst>
                </p:cNvPr>
                <p:cNvSpPr/>
                <p:nvPr/>
              </p:nvSpPr>
              <p:spPr>
                <a:xfrm>
                  <a:off x="5460317" y="2277096"/>
                  <a:ext cx="446046" cy="68120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4D5E53C-1070-46B2-A2CB-A76C36E8CC12}"/>
                    </a:ext>
                  </a:extLst>
                </p:cNvPr>
                <p:cNvSpPr/>
                <p:nvPr/>
              </p:nvSpPr>
              <p:spPr>
                <a:xfrm>
                  <a:off x="6166465" y="2270641"/>
                  <a:ext cx="446046" cy="68120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9FE94065-6480-4AEC-B3AB-CB00CB94D0A2}"/>
                    </a:ext>
                  </a:extLst>
                </p:cNvPr>
                <p:cNvSpPr/>
                <p:nvPr/>
              </p:nvSpPr>
              <p:spPr>
                <a:xfrm>
                  <a:off x="7698856" y="2274357"/>
                  <a:ext cx="446046" cy="68120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896908D7-961C-4298-AA10-D5B7D497485E}"/>
                    </a:ext>
                  </a:extLst>
                </p:cNvPr>
                <p:cNvSpPr/>
                <p:nvPr/>
              </p:nvSpPr>
              <p:spPr>
                <a:xfrm>
                  <a:off x="8399717" y="2270641"/>
                  <a:ext cx="446046" cy="68120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A69AEE3-146E-4799-9D34-84981E232D5C}"/>
                    </a:ext>
                  </a:extLst>
                </p:cNvPr>
                <p:cNvSpPr/>
                <p:nvPr/>
              </p:nvSpPr>
              <p:spPr>
                <a:xfrm>
                  <a:off x="9150469" y="2275337"/>
                  <a:ext cx="446046" cy="68120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D4CF949-C74B-40B2-9BD1-B58098081F16}"/>
                    </a:ext>
                  </a:extLst>
                </p:cNvPr>
                <p:cNvSpPr/>
                <p:nvPr/>
              </p:nvSpPr>
              <p:spPr>
                <a:xfrm>
                  <a:off x="10397074" y="2284528"/>
                  <a:ext cx="446046" cy="68120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3D42EE6-003C-463D-A61E-747C736A99C9}"/>
                    </a:ext>
                  </a:extLst>
                </p:cNvPr>
                <p:cNvSpPr/>
                <p:nvPr/>
              </p:nvSpPr>
              <p:spPr>
                <a:xfrm>
                  <a:off x="11008727" y="2269661"/>
                  <a:ext cx="446046" cy="68120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A1B32424-A8F1-40D3-A39E-FC09F2EA53D2}"/>
                    </a:ext>
                  </a:extLst>
                </p:cNvPr>
                <p:cNvSpPr/>
                <p:nvPr/>
              </p:nvSpPr>
              <p:spPr>
                <a:xfrm>
                  <a:off x="11638621" y="2284528"/>
                  <a:ext cx="446046" cy="68120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6E7009F8-664D-4A4C-BC5F-11EC1FA498CB}"/>
                    </a:ext>
                  </a:extLst>
                </p:cNvPr>
                <p:cNvSpPr/>
                <p:nvPr/>
              </p:nvSpPr>
              <p:spPr>
                <a:xfrm>
                  <a:off x="4745026" y="4000199"/>
                  <a:ext cx="446046" cy="68120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74818481-4C33-437D-9046-A5D23C92C80E}"/>
                    </a:ext>
                  </a:extLst>
                </p:cNvPr>
                <p:cNvSpPr/>
                <p:nvPr/>
              </p:nvSpPr>
              <p:spPr>
                <a:xfrm>
                  <a:off x="5468189" y="4007634"/>
                  <a:ext cx="446046" cy="68120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CBE4247-31D1-49C2-A672-116A68339B43}"/>
                    </a:ext>
                  </a:extLst>
                </p:cNvPr>
                <p:cNvSpPr/>
                <p:nvPr/>
              </p:nvSpPr>
              <p:spPr>
                <a:xfrm>
                  <a:off x="6196639" y="3990028"/>
                  <a:ext cx="446046" cy="68120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C23DCDC1-66BF-4870-87DD-A53C3906A376}"/>
                    </a:ext>
                  </a:extLst>
                </p:cNvPr>
                <p:cNvSpPr/>
                <p:nvPr/>
              </p:nvSpPr>
              <p:spPr>
                <a:xfrm>
                  <a:off x="7676554" y="4018006"/>
                  <a:ext cx="446046" cy="68120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F0F5BD5-01A5-47C3-9030-1A4261DD0FD4}"/>
                    </a:ext>
                  </a:extLst>
                </p:cNvPr>
                <p:cNvSpPr/>
                <p:nvPr/>
              </p:nvSpPr>
              <p:spPr>
                <a:xfrm>
                  <a:off x="8399717" y="4025441"/>
                  <a:ext cx="446046" cy="68120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53827852-9D3B-461E-AD04-B34F714C8AF6}"/>
                    </a:ext>
                  </a:extLst>
                </p:cNvPr>
                <p:cNvSpPr/>
                <p:nvPr/>
              </p:nvSpPr>
              <p:spPr>
                <a:xfrm>
                  <a:off x="9780055" y="4025441"/>
                  <a:ext cx="446046" cy="68120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CFF0DF6A-CB65-4AFD-BC9B-F35E47169EB6}"/>
                    </a:ext>
                  </a:extLst>
                </p:cNvPr>
                <p:cNvSpPr/>
                <p:nvPr/>
              </p:nvSpPr>
              <p:spPr>
                <a:xfrm>
                  <a:off x="10996228" y="3979707"/>
                  <a:ext cx="446046" cy="68120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66C9095-71B4-41C7-8BFF-6631894CAF6E}"/>
                    </a:ext>
                  </a:extLst>
                </p:cNvPr>
                <p:cNvSpPr/>
                <p:nvPr/>
              </p:nvSpPr>
              <p:spPr>
                <a:xfrm>
                  <a:off x="11641334" y="3975991"/>
                  <a:ext cx="446046" cy="68120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7A30AC-3A23-46FE-BD87-DA66EC08DA6D}"/>
                  </a:ext>
                </a:extLst>
              </p:cNvPr>
              <p:cNvSpPr txBox="1"/>
              <p:nvPr/>
            </p:nvSpPr>
            <p:spPr>
              <a:xfrm>
                <a:off x="10432422" y="3913570"/>
                <a:ext cx="3730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৩</a:t>
                </a:r>
                <a:endParaRPr lang="en-US" b="1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74DB15-491B-408A-9569-1959DFA82B3C}"/>
                  </a:ext>
                </a:extLst>
              </p:cNvPr>
              <p:cNvSpPr txBox="1"/>
              <p:nvPr/>
            </p:nvSpPr>
            <p:spPr>
              <a:xfrm>
                <a:off x="6971152" y="3942296"/>
                <a:ext cx="3730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২</a:t>
                </a:r>
                <a:endParaRPr lang="en-US" b="1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790A7F-F6B4-4224-B499-E7ABC3C6A33A}"/>
                  </a:ext>
                </a:extLst>
              </p:cNvPr>
              <p:cNvSpPr txBox="1"/>
              <p:nvPr/>
            </p:nvSpPr>
            <p:spPr>
              <a:xfrm>
                <a:off x="3466064" y="3928207"/>
                <a:ext cx="3730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১</a:t>
                </a:r>
                <a:endParaRPr lang="en-US" b="1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62202B-E15A-4887-A3B0-F388C779FD78}"/>
                  </a:ext>
                </a:extLst>
              </p:cNvPr>
              <p:cNvSpPr txBox="1"/>
              <p:nvPr/>
            </p:nvSpPr>
            <p:spPr>
              <a:xfrm>
                <a:off x="-16747" y="2485978"/>
                <a:ext cx="3730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০</a:t>
                </a:r>
                <a:endParaRPr lang="en-US" b="1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82FFF5C-C6D6-4F53-BDA0-85B4843EB43D}"/>
                  </a:ext>
                </a:extLst>
              </p:cNvPr>
              <p:cNvSpPr txBox="1"/>
              <p:nvPr/>
            </p:nvSpPr>
            <p:spPr>
              <a:xfrm>
                <a:off x="-21609" y="3956341"/>
                <a:ext cx="3730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০</a:t>
                </a:r>
                <a:endParaRPr lang="en-US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8BF4E889-B5A2-4200-B2C8-1FEA52E0FFCB}"/>
                      </a:ext>
                    </a:extLst>
                  </p:cNvPr>
                  <p:cNvSpPr txBox="1"/>
                  <p:nvPr/>
                </p:nvSpPr>
                <p:spPr>
                  <a:xfrm>
                    <a:off x="9798486" y="2285403"/>
                    <a:ext cx="297200" cy="6812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১৪</m:t>
                              </m:r>
                            </m:num>
                            <m:den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৫</m:t>
                              </m:r>
                            </m:den>
                          </m:f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F1A5FBE1-08A8-4A74-A9DE-DE20C9681B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98486" y="2285403"/>
                    <a:ext cx="297200" cy="68121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3061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6BAFB6-88A9-48FA-A8F3-B15522175213}"/>
                      </a:ext>
                    </a:extLst>
                  </p:cNvPr>
                  <p:cNvSpPr txBox="1"/>
                  <p:nvPr/>
                </p:nvSpPr>
                <p:spPr>
                  <a:xfrm>
                    <a:off x="9044823" y="3971735"/>
                    <a:ext cx="297200" cy="6657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২</m:t>
                          </m:r>
                          <m:f>
                            <m:f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৩</m:t>
                              </m:r>
                            </m:num>
                            <m:den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৫</m:t>
                              </m:r>
                            </m:den>
                          </m:f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677A455E-B06D-41C7-868F-68D503C0A1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44823" y="3971735"/>
                    <a:ext cx="297200" cy="66576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708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E2F897BD-2AC5-4145-85CF-78D04B371248}"/>
                      </a:ext>
                    </a:extLst>
                  </p:cNvPr>
                  <p:cNvSpPr txBox="1"/>
                  <p:nvPr/>
                </p:nvSpPr>
                <p:spPr>
                  <a:xfrm>
                    <a:off x="4004813" y="3975983"/>
                    <a:ext cx="529083" cy="6812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১</m:t>
                          </m:r>
                          <m:f>
                            <m:f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১</m:t>
                              </m:r>
                            </m:num>
                            <m:den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৫</m:t>
                              </m:r>
                            </m:den>
                          </m:f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93CEE2D7-FDD9-4145-8BA7-D41FA659E8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04813" y="3975983"/>
                    <a:ext cx="529083" cy="68121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22940D28-D95A-4625-82EE-D22ACCC93DED}"/>
                      </a:ext>
                    </a:extLst>
                  </p:cNvPr>
                  <p:cNvSpPr txBox="1"/>
                  <p:nvPr/>
                </p:nvSpPr>
                <p:spPr>
                  <a:xfrm>
                    <a:off x="6952177" y="2253029"/>
                    <a:ext cx="297200" cy="6812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১০</m:t>
                              </m:r>
                            </m:num>
                            <m:den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৫</m:t>
                              </m:r>
                            </m:den>
                          </m:f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D2E8EDD8-CA69-4300-8C42-185864327D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52177" y="2253029"/>
                    <a:ext cx="297200" cy="68121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3061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5BB5CA9A-5F4E-4414-A37B-467BA6ED7F6D}"/>
                      </a:ext>
                    </a:extLst>
                  </p:cNvPr>
                  <p:cNvSpPr txBox="1"/>
                  <p:nvPr/>
                </p:nvSpPr>
                <p:spPr>
                  <a:xfrm>
                    <a:off x="4129973" y="2291957"/>
                    <a:ext cx="297200" cy="6950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৬</m:t>
                              </m:r>
                            </m:num>
                            <m:den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৫</m:t>
                              </m:r>
                            </m:den>
                          </m:f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FB9762FC-CD88-4D2F-847A-26107EBAB3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9973" y="2291957"/>
                    <a:ext cx="297200" cy="69506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40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221F5DA4-449F-4875-8BB4-05613D407911}"/>
                      </a:ext>
                    </a:extLst>
                  </p:cNvPr>
                  <p:cNvSpPr txBox="1"/>
                  <p:nvPr/>
                </p:nvSpPr>
                <p:spPr>
                  <a:xfrm>
                    <a:off x="3439189" y="2291957"/>
                    <a:ext cx="297200" cy="6950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৫</m:t>
                              </m:r>
                            </m:num>
                            <m:den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৫</m:t>
                              </m:r>
                            </m:den>
                          </m:f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08665866-359D-4AFD-9F83-582D80E008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39189" y="2291957"/>
                    <a:ext cx="297200" cy="69506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3DD3836C-0661-4C3E-94DC-847DC169A616}"/>
              </a:ext>
            </a:extLst>
          </p:cNvPr>
          <p:cNvSpPr txBox="1"/>
          <p:nvPr/>
        </p:nvSpPr>
        <p:spPr>
          <a:xfrm>
            <a:off x="516511" y="1817692"/>
            <a:ext cx="11563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সংখ্যারেখার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ঘরগুলো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ঘরগুলো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14C4666-A2CE-44C4-8D86-E425E74455D0}"/>
                  </a:ext>
                </a:extLst>
              </p:cNvPr>
              <p:cNvSpPr txBox="1"/>
              <p:nvPr/>
            </p:nvSpPr>
            <p:spPr>
              <a:xfrm>
                <a:off x="1384668" y="3437524"/>
                <a:ext cx="297200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14C4666-A2CE-44C4-8D86-E425E7445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668" y="3437524"/>
                <a:ext cx="297200" cy="6950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6313CD3-8517-40FF-8A30-9B656A7946E8}"/>
                  </a:ext>
                </a:extLst>
              </p:cNvPr>
              <p:cNvSpPr txBox="1"/>
              <p:nvPr/>
            </p:nvSpPr>
            <p:spPr>
              <a:xfrm>
                <a:off x="2154074" y="3438028"/>
                <a:ext cx="297200" cy="66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6313CD3-8517-40FF-8A30-9B656A794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074" y="3438028"/>
                <a:ext cx="297200" cy="6657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66ADC10-9CF1-416C-9D44-1241AB599EFD}"/>
                  </a:ext>
                </a:extLst>
              </p:cNvPr>
              <p:cNvSpPr txBox="1"/>
              <p:nvPr/>
            </p:nvSpPr>
            <p:spPr>
              <a:xfrm>
                <a:off x="2805260" y="3430599"/>
                <a:ext cx="297200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66ADC10-9CF1-416C-9D44-1241AB599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260" y="3430599"/>
                <a:ext cx="297200" cy="6950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95851F5-C7DB-48ED-9316-A33CF35DF3E2}"/>
                  </a:ext>
                </a:extLst>
              </p:cNvPr>
              <p:cNvSpPr txBox="1"/>
              <p:nvPr/>
            </p:nvSpPr>
            <p:spPr>
              <a:xfrm>
                <a:off x="5486322" y="3435892"/>
                <a:ext cx="297200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৮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95851F5-C7DB-48ED-9316-A33CF35DF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22" y="3435892"/>
                <a:ext cx="297200" cy="69506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59084B8-42E8-45D7-86A1-888E7CFE8B33}"/>
                  </a:ext>
                </a:extLst>
              </p:cNvPr>
              <p:cNvSpPr txBox="1"/>
              <p:nvPr/>
            </p:nvSpPr>
            <p:spPr>
              <a:xfrm>
                <a:off x="4775302" y="3441426"/>
                <a:ext cx="297200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৭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59084B8-42E8-45D7-86A1-888E7CFE8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302" y="3441426"/>
                <a:ext cx="297200" cy="69506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1313C2A-8FE2-45A9-9962-3F133EE3B5A7}"/>
                  </a:ext>
                </a:extLst>
              </p:cNvPr>
              <p:cNvSpPr txBox="1"/>
              <p:nvPr/>
            </p:nvSpPr>
            <p:spPr>
              <a:xfrm>
                <a:off x="6178616" y="3415732"/>
                <a:ext cx="297200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৯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1313C2A-8FE2-45A9-9962-3F133EE3B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616" y="3415732"/>
                <a:ext cx="297200" cy="69506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0EB4C89-C32C-43C1-BB1A-F5665DB7ED53}"/>
                  </a:ext>
                </a:extLst>
              </p:cNvPr>
              <p:cNvSpPr txBox="1"/>
              <p:nvPr/>
            </p:nvSpPr>
            <p:spPr>
              <a:xfrm>
                <a:off x="9141151" y="3422466"/>
                <a:ext cx="297200" cy="681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১৩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0EB4C89-C32C-43C1-BB1A-F5665DB7E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151" y="3422466"/>
                <a:ext cx="297200" cy="681212"/>
              </a:xfrm>
              <a:prstGeom prst="rect">
                <a:avLst/>
              </a:prstGeom>
              <a:blipFill>
                <a:blip r:embed="rId17"/>
                <a:stretch>
                  <a:fillRect r="-3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7C22592-D50A-4564-BB4B-770181F8E2B0}"/>
                  </a:ext>
                </a:extLst>
              </p:cNvPr>
              <p:cNvSpPr txBox="1"/>
              <p:nvPr/>
            </p:nvSpPr>
            <p:spPr>
              <a:xfrm>
                <a:off x="8448209" y="3441026"/>
                <a:ext cx="297200" cy="681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১২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7C22592-D50A-4564-BB4B-770181F8E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209" y="3441026"/>
                <a:ext cx="297200" cy="681212"/>
              </a:xfrm>
              <a:prstGeom prst="rect">
                <a:avLst/>
              </a:prstGeom>
              <a:blipFill>
                <a:blip r:embed="rId18"/>
                <a:stretch>
                  <a:fillRect r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28D97E6-2136-4A46-A6B2-10576A962EEC}"/>
                  </a:ext>
                </a:extLst>
              </p:cNvPr>
              <p:cNvSpPr txBox="1"/>
              <p:nvPr/>
            </p:nvSpPr>
            <p:spPr>
              <a:xfrm>
                <a:off x="7727001" y="3402373"/>
                <a:ext cx="297200" cy="681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১১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28D97E6-2136-4A46-A6B2-10576A962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001" y="3402373"/>
                <a:ext cx="297200" cy="681212"/>
              </a:xfrm>
              <a:prstGeom prst="rect">
                <a:avLst/>
              </a:prstGeom>
              <a:blipFill>
                <a:blip r:embed="rId19"/>
                <a:stretch>
                  <a:fillRect r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997F795-6921-43B2-BDC1-1844D6F99ACD}"/>
                  </a:ext>
                </a:extLst>
              </p:cNvPr>
              <p:cNvSpPr txBox="1"/>
              <p:nvPr/>
            </p:nvSpPr>
            <p:spPr>
              <a:xfrm>
                <a:off x="11646909" y="3409653"/>
                <a:ext cx="297200" cy="681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১৭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997F795-6921-43B2-BDC1-1844D6F99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6909" y="3409653"/>
                <a:ext cx="297200" cy="681212"/>
              </a:xfrm>
              <a:prstGeom prst="rect">
                <a:avLst/>
              </a:prstGeom>
              <a:blipFill>
                <a:blip r:embed="rId20"/>
                <a:stretch>
                  <a:fillRect r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6D2DF61-4F42-48D3-8D58-5F6029C71D09}"/>
                  </a:ext>
                </a:extLst>
              </p:cNvPr>
              <p:cNvSpPr txBox="1"/>
              <p:nvPr/>
            </p:nvSpPr>
            <p:spPr>
              <a:xfrm>
                <a:off x="10384261" y="3454733"/>
                <a:ext cx="297200" cy="681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১৫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6D2DF61-4F42-48D3-8D58-5F6029C71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4261" y="3454733"/>
                <a:ext cx="297200" cy="681212"/>
              </a:xfrm>
              <a:prstGeom prst="rect">
                <a:avLst/>
              </a:prstGeom>
              <a:blipFill>
                <a:blip r:embed="rId21"/>
                <a:stretch>
                  <a:fillRect r="-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DFA9168-DDA5-4299-A906-C3386EF50E53}"/>
                  </a:ext>
                </a:extLst>
              </p:cNvPr>
              <p:cNvSpPr txBox="1"/>
              <p:nvPr/>
            </p:nvSpPr>
            <p:spPr>
              <a:xfrm>
                <a:off x="10994875" y="3404049"/>
                <a:ext cx="297200" cy="681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১৬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DFA9168-DDA5-4299-A906-C3386EF50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4875" y="3404049"/>
                <a:ext cx="297200" cy="681212"/>
              </a:xfrm>
              <a:prstGeom prst="rect">
                <a:avLst/>
              </a:prstGeom>
              <a:blipFill>
                <a:blip r:embed="rId22"/>
                <a:stretch>
                  <a:fillRect r="-4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33C89A8-CB48-46D6-9C45-8D53FBFB49B9}"/>
                  </a:ext>
                </a:extLst>
              </p:cNvPr>
              <p:cNvSpPr txBox="1"/>
              <p:nvPr/>
            </p:nvSpPr>
            <p:spPr>
              <a:xfrm>
                <a:off x="6146670" y="5125778"/>
                <a:ext cx="529083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১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33C89A8-CB48-46D6-9C45-8D53FBFB4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670" y="5125778"/>
                <a:ext cx="529083" cy="69506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806F661-BD9D-4C83-80F2-94F7F3D03C10}"/>
                  </a:ext>
                </a:extLst>
              </p:cNvPr>
              <p:cNvSpPr txBox="1"/>
              <p:nvPr/>
            </p:nvSpPr>
            <p:spPr>
              <a:xfrm>
                <a:off x="5398397" y="5102412"/>
                <a:ext cx="529083" cy="66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১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806F661-BD9D-4C83-80F2-94F7F3D03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397" y="5102412"/>
                <a:ext cx="529083" cy="66576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7BD07D0-DD74-4811-98C1-3EB592D1842C}"/>
                  </a:ext>
                </a:extLst>
              </p:cNvPr>
              <p:cNvSpPr txBox="1"/>
              <p:nvPr/>
            </p:nvSpPr>
            <p:spPr>
              <a:xfrm>
                <a:off x="4702412" y="5162741"/>
                <a:ext cx="529083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১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7BD07D0-DD74-4811-98C1-3EB592D18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412" y="5162741"/>
                <a:ext cx="529083" cy="69506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3AC09F1-8ACA-436A-A77B-60497F68CFEE}"/>
                  </a:ext>
                </a:extLst>
              </p:cNvPr>
              <p:cNvSpPr txBox="1"/>
              <p:nvPr/>
            </p:nvSpPr>
            <p:spPr>
              <a:xfrm>
                <a:off x="8342249" y="5139710"/>
                <a:ext cx="529083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২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3AC09F1-8ACA-436A-A77B-60497F68C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249" y="5139710"/>
                <a:ext cx="529083" cy="69506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A1C7F11-B54C-4803-A61E-4E5C5D98373D}"/>
                  </a:ext>
                </a:extLst>
              </p:cNvPr>
              <p:cNvSpPr txBox="1"/>
              <p:nvPr/>
            </p:nvSpPr>
            <p:spPr>
              <a:xfrm>
                <a:off x="7628146" y="5196060"/>
                <a:ext cx="529083" cy="681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</a:rPr>
                        <m:t>২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A1C7F11-B54C-4803-A61E-4E5C5D983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146" y="5196060"/>
                <a:ext cx="529083" cy="68121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F34496A-C99E-42EA-87CB-08635AFF74F2}"/>
                  </a:ext>
                </a:extLst>
              </p:cNvPr>
              <p:cNvSpPr txBox="1"/>
              <p:nvPr/>
            </p:nvSpPr>
            <p:spPr>
              <a:xfrm>
                <a:off x="9697189" y="5180700"/>
                <a:ext cx="529083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২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F34496A-C99E-42EA-87CB-08635AFF7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7189" y="5180700"/>
                <a:ext cx="529083" cy="69506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8ED772D-5A57-4618-8011-8F06427D1C2F}"/>
                  </a:ext>
                </a:extLst>
              </p:cNvPr>
              <p:cNvSpPr txBox="1"/>
              <p:nvPr/>
            </p:nvSpPr>
            <p:spPr>
              <a:xfrm>
                <a:off x="11551090" y="5088504"/>
                <a:ext cx="529083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৩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8ED772D-5A57-4618-8011-8F06427D1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1090" y="5088504"/>
                <a:ext cx="529083" cy="69506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817FC10-D246-4B67-B03D-0247C8A1E5C0}"/>
                  </a:ext>
                </a:extLst>
              </p:cNvPr>
              <p:cNvSpPr txBox="1"/>
              <p:nvPr/>
            </p:nvSpPr>
            <p:spPr>
              <a:xfrm>
                <a:off x="10900859" y="5132703"/>
                <a:ext cx="529083" cy="681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</a:rPr>
                        <m:t>৩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817FC10-D246-4B67-B03D-0247C8A1E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0859" y="5132703"/>
                <a:ext cx="529083" cy="68121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401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C479C4-786B-4AEC-9AC2-0868D7452085}"/>
              </a:ext>
            </a:extLst>
          </p:cNvPr>
          <p:cNvSpPr txBox="1"/>
          <p:nvPr/>
        </p:nvSpPr>
        <p:spPr>
          <a:xfrm>
            <a:off x="2100952" y="14833"/>
            <a:ext cx="73913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21AF7295-B7F5-4E3A-AD54-CDB588ECA793}"/>
              </a:ext>
            </a:extLst>
          </p:cNvPr>
          <p:cNvSpPr txBox="1"/>
          <p:nvPr/>
        </p:nvSpPr>
        <p:spPr>
          <a:xfrm>
            <a:off x="622598" y="494438"/>
            <a:ext cx="107291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1">
                <a:extLst>
                  <a:ext uri="{FF2B5EF4-FFF2-40B4-BE49-F238E27FC236}">
                    <a16:creationId xmlns:a16="http://schemas.microsoft.com/office/drawing/2014/main" id="{EFAF72E7-C38D-4260-95F9-79D82BC2B1ED}"/>
                  </a:ext>
                </a:extLst>
              </p:cNvPr>
              <p:cNvSpPr txBox="1"/>
              <p:nvPr/>
            </p:nvSpPr>
            <p:spPr>
              <a:xfrm>
                <a:off x="199352" y="2602039"/>
                <a:ext cx="7200800" cy="8073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</a:rPr>
                      <m:t>২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কে অপ্রকৃত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রূপান্তর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11">
                <a:extLst>
                  <a:ext uri="{FF2B5EF4-FFF2-40B4-BE49-F238E27FC236}">
                    <a16:creationId xmlns:a16="http://schemas.microsoft.com/office/drawing/2014/main" id="{EFAF72E7-C38D-4260-95F9-79D82BC2B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52" y="2602039"/>
                <a:ext cx="7200800" cy="807337"/>
              </a:xfrm>
              <a:prstGeom prst="rect">
                <a:avLst/>
              </a:prstGeom>
              <a:blipFill>
                <a:blip r:embed="rId2"/>
                <a:stretch>
                  <a:fillRect b="-227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11">
            <a:extLst>
              <a:ext uri="{FF2B5EF4-FFF2-40B4-BE49-F238E27FC236}">
                <a16:creationId xmlns:a16="http://schemas.microsoft.com/office/drawing/2014/main" id="{18EC5EFE-3A45-4EB8-9F00-96F4D1E1618E}"/>
              </a:ext>
            </a:extLst>
          </p:cNvPr>
          <p:cNvSpPr txBox="1"/>
          <p:nvPr/>
        </p:nvSpPr>
        <p:spPr>
          <a:xfrm>
            <a:off x="478582" y="1700808"/>
            <a:ext cx="288251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6BBCAA4D-64E9-4195-9EE9-E33CE206CEEC}"/>
              </a:ext>
            </a:extLst>
          </p:cNvPr>
          <p:cNvSpPr txBox="1"/>
          <p:nvPr/>
        </p:nvSpPr>
        <p:spPr>
          <a:xfrm>
            <a:off x="2987091" y="1663115"/>
            <a:ext cx="12741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10B69AE6-1881-4436-A1A5-44D2E16F97AA}"/>
              </a:ext>
            </a:extLst>
          </p:cNvPr>
          <p:cNvSpPr txBox="1"/>
          <p:nvPr/>
        </p:nvSpPr>
        <p:spPr>
          <a:xfrm>
            <a:off x="3862958" y="1441096"/>
            <a:ext cx="24759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B752C5-1D75-4BD1-8327-EFA666A41EC9}"/>
              </a:ext>
            </a:extLst>
          </p:cNvPr>
          <p:cNvCxnSpPr>
            <a:cxnSpLocks/>
          </p:cNvCxnSpPr>
          <p:nvPr/>
        </p:nvCxnSpPr>
        <p:spPr>
          <a:xfrm>
            <a:off x="4078982" y="2060848"/>
            <a:ext cx="5124340" cy="60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1">
            <a:extLst>
              <a:ext uri="{FF2B5EF4-FFF2-40B4-BE49-F238E27FC236}">
                <a16:creationId xmlns:a16="http://schemas.microsoft.com/office/drawing/2014/main" id="{7192EA21-78C8-4A71-9C79-507FC5BBB60E}"/>
              </a:ext>
            </a:extLst>
          </p:cNvPr>
          <p:cNvSpPr txBox="1"/>
          <p:nvPr/>
        </p:nvSpPr>
        <p:spPr>
          <a:xfrm>
            <a:off x="6023198" y="1412776"/>
            <a:ext cx="61823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B4EFF4E8-617A-4E4C-94BA-0F48333BFB93}"/>
              </a:ext>
            </a:extLst>
          </p:cNvPr>
          <p:cNvSpPr txBox="1"/>
          <p:nvPr/>
        </p:nvSpPr>
        <p:spPr>
          <a:xfrm>
            <a:off x="6554897" y="1502192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76EE1DBF-8239-4B7E-AF21-096E11EB53C9}"/>
              </a:ext>
            </a:extLst>
          </p:cNvPr>
          <p:cNvSpPr txBox="1"/>
          <p:nvPr/>
        </p:nvSpPr>
        <p:spPr>
          <a:xfrm>
            <a:off x="7383228" y="1363692"/>
            <a:ext cx="117419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98F1C10C-E14B-4336-9796-B39D5C676B4D}"/>
              </a:ext>
            </a:extLst>
          </p:cNvPr>
          <p:cNvSpPr txBox="1"/>
          <p:nvPr/>
        </p:nvSpPr>
        <p:spPr>
          <a:xfrm>
            <a:off x="8119477" y="1484524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5D152A51-4D41-4A84-81EA-42AA69F26495}"/>
              </a:ext>
            </a:extLst>
          </p:cNvPr>
          <p:cNvSpPr txBox="1"/>
          <p:nvPr/>
        </p:nvSpPr>
        <p:spPr>
          <a:xfrm>
            <a:off x="6311230" y="2062589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17262C7D-B716-4657-9181-3DD9496B7F83}"/>
              </a:ext>
            </a:extLst>
          </p:cNvPr>
          <p:cNvSpPr txBox="1"/>
          <p:nvPr/>
        </p:nvSpPr>
        <p:spPr>
          <a:xfrm>
            <a:off x="478582" y="3459054"/>
            <a:ext cx="431914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1">
                <a:extLst>
                  <a:ext uri="{FF2B5EF4-FFF2-40B4-BE49-F238E27FC236}">
                    <a16:creationId xmlns:a16="http://schemas.microsoft.com/office/drawing/2014/main" id="{DB1F5729-FE1F-4513-ADAD-1E68589F31E2}"/>
                  </a:ext>
                </a:extLst>
              </p:cNvPr>
              <p:cNvSpPr txBox="1"/>
              <p:nvPr/>
            </p:nvSpPr>
            <p:spPr>
              <a:xfrm>
                <a:off x="1769413" y="4304880"/>
                <a:ext cx="1630447" cy="9166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>
                          <a:latin typeface="Cambria Math" panose="02040503050406030204" pitchFamily="18" charset="0"/>
                        </a:rPr>
                        <m:t>২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৪</m:t>
                          </m:r>
                        </m:num>
                        <m:den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11">
                <a:extLst>
                  <a:ext uri="{FF2B5EF4-FFF2-40B4-BE49-F238E27FC236}">
                    <a16:creationId xmlns:a16="http://schemas.microsoft.com/office/drawing/2014/main" id="{DB1F5729-FE1F-4513-ADAD-1E68589F3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413" y="4304880"/>
                <a:ext cx="1630447" cy="9166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11">
            <a:extLst>
              <a:ext uri="{FF2B5EF4-FFF2-40B4-BE49-F238E27FC236}">
                <a16:creationId xmlns:a16="http://schemas.microsoft.com/office/drawing/2014/main" id="{F33085F4-AEEE-4153-B2FB-B02B4AFB1378}"/>
              </a:ext>
            </a:extLst>
          </p:cNvPr>
          <p:cNvSpPr txBox="1"/>
          <p:nvPr/>
        </p:nvSpPr>
        <p:spPr>
          <a:xfrm>
            <a:off x="3275123" y="4376495"/>
            <a:ext cx="12741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id="{77F59194-C92F-4FAD-802E-35E1401527E7}"/>
              </a:ext>
            </a:extLst>
          </p:cNvPr>
          <p:cNvSpPr txBox="1"/>
          <p:nvPr/>
        </p:nvSpPr>
        <p:spPr>
          <a:xfrm>
            <a:off x="4150990" y="4154476"/>
            <a:ext cx="137627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47A23A-A7F1-448A-81B4-82A6FEDC00A2}"/>
              </a:ext>
            </a:extLst>
          </p:cNvPr>
          <p:cNvCxnSpPr>
            <a:cxnSpLocks/>
          </p:cNvCxnSpPr>
          <p:nvPr/>
        </p:nvCxnSpPr>
        <p:spPr>
          <a:xfrm flipV="1">
            <a:off x="4367014" y="4761621"/>
            <a:ext cx="3274176" cy="126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1">
            <a:extLst>
              <a:ext uri="{FF2B5EF4-FFF2-40B4-BE49-F238E27FC236}">
                <a16:creationId xmlns:a16="http://schemas.microsoft.com/office/drawing/2014/main" id="{25938D98-D10A-4035-9033-9D453E8EB81D}"/>
              </a:ext>
            </a:extLst>
          </p:cNvPr>
          <p:cNvSpPr txBox="1"/>
          <p:nvPr/>
        </p:nvSpPr>
        <p:spPr>
          <a:xfrm>
            <a:off x="5178389" y="4065612"/>
            <a:ext cx="61823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20A11BF-436C-4840-95A2-3087F3F2657A}"/>
              </a:ext>
            </a:extLst>
          </p:cNvPr>
          <p:cNvSpPr txBox="1"/>
          <p:nvPr/>
        </p:nvSpPr>
        <p:spPr>
          <a:xfrm>
            <a:off x="5508656" y="4141187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B83678C6-B146-4A81-B25E-F875DB753E9C}"/>
              </a:ext>
            </a:extLst>
          </p:cNvPr>
          <p:cNvSpPr txBox="1"/>
          <p:nvPr/>
        </p:nvSpPr>
        <p:spPr>
          <a:xfrm>
            <a:off x="6215939" y="4065612"/>
            <a:ext cx="88615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42BB7E78-EF07-43C4-B4F7-2D4814BDAADF}"/>
              </a:ext>
            </a:extLst>
          </p:cNvPr>
          <p:cNvSpPr txBox="1"/>
          <p:nvPr/>
        </p:nvSpPr>
        <p:spPr>
          <a:xfrm>
            <a:off x="6549791" y="4204111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B5739189-92CB-46F1-B944-E0996A323D65}"/>
              </a:ext>
            </a:extLst>
          </p:cNvPr>
          <p:cNvSpPr txBox="1"/>
          <p:nvPr/>
        </p:nvSpPr>
        <p:spPr>
          <a:xfrm>
            <a:off x="5145267" y="4671449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582F75B2-D632-4999-B07A-86C33401DE2B}"/>
              </a:ext>
            </a:extLst>
          </p:cNvPr>
          <p:cNvSpPr txBox="1"/>
          <p:nvPr/>
        </p:nvSpPr>
        <p:spPr>
          <a:xfrm>
            <a:off x="3361092" y="5545907"/>
            <a:ext cx="12741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A6C7CB-2A0C-431D-AFF2-CF82E40442E3}"/>
              </a:ext>
            </a:extLst>
          </p:cNvPr>
          <p:cNvCxnSpPr>
            <a:cxnSpLocks/>
          </p:cNvCxnSpPr>
          <p:nvPr/>
        </p:nvCxnSpPr>
        <p:spPr>
          <a:xfrm>
            <a:off x="4728816" y="5875290"/>
            <a:ext cx="110042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1">
            <a:extLst>
              <a:ext uri="{FF2B5EF4-FFF2-40B4-BE49-F238E27FC236}">
                <a16:creationId xmlns:a16="http://schemas.microsoft.com/office/drawing/2014/main" id="{4D982813-6ACA-49CD-B314-B565D4CC7316}"/>
              </a:ext>
            </a:extLst>
          </p:cNvPr>
          <p:cNvSpPr txBox="1"/>
          <p:nvPr/>
        </p:nvSpPr>
        <p:spPr>
          <a:xfrm>
            <a:off x="4728816" y="5304491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11">
            <a:extLst>
              <a:ext uri="{FF2B5EF4-FFF2-40B4-BE49-F238E27FC236}">
                <a16:creationId xmlns:a16="http://schemas.microsoft.com/office/drawing/2014/main" id="{7DBD4801-9145-42F3-BE52-3C850DEFDCE4}"/>
              </a:ext>
            </a:extLst>
          </p:cNvPr>
          <p:cNvSpPr txBox="1"/>
          <p:nvPr/>
        </p:nvSpPr>
        <p:spPr>
          <a:xfrm>
            <a:off x="4655046" y="5807005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7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3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572DC902-338E-4DDA-86C8-399196641B72}"/>
              </a:ext>
            </a:extLst>
          </p:cNvPr>
          <p:cNvSpPr txBox="1"/>
          <p:nvPr/>
        </p:nvSpPr>
        <p:spPr>
          <a:xfrm>
            <a:off x="550590" y="1052736"/>
            <a:ext cx="107291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11">
                <a:extLst>
                  <a:ext uri="{FF2B5EF4-FFF2-40B4-BE49-F238E27FC236}">
                    <a16:creationId xmlns:a16="http://schemas.microsoft.com/office/drawing/2014/main" id="{0C6F7F81-3814-4C93-A234-C52E86F7D7F8}"/>
                  </a:ext>
                </a:extLst>
              </p:cNvPr>
              <p:cNvSpPr txBox="1"/>
              <p:nvPr/>
            </p:nvSpPr>
            <p:spPr>
              <a:xfrm>
                <a:off x="1754418" y="2119000"/>
                <a:ext cx="1630447" cy="9096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b="1" dirty="0"/>
                  <a:t>ক) 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৫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" name="TextBox 11">
                <a:extLst>
                  <a:ext uri="{FF2B5EF4-FFF2-40B4-BE49-F238E27FC236}">
                    <a16:creationId xmlns:a16="http://schemas.microsoft.com/office/drawing/2014/main" id="{0C6F7F81-3814-4C93-A234-C52E86F7D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418" y="2119000"/>
                <a:ext cx="1630447" cy="909608"/>
              </a:xfrm>
              <a:prstGeom prst="rect">
                <a:avLst/>
              </a:prstGeom>
              <a:blipFill>
                <a:blip r:embed="rId2"/>
                <a:stretch>
                  <a:fillRect l="-1873" b="-4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11">
            <a:extLst>
              <a:ext uri="{FF2B5EF4-FFF2-40B4-BE49-F238E27FC236}">
                <a16:creationId xmlns:a16="http://schemas.microsoft.com/office/drawing/2014/main" id="{11D66010-C253-4822-8038-13111203C595}"/>
              </a:ext>
            </a:extLst>
          </p:cNvPr>
          <p:cNvSpPr txBox="1"/>
          <p:nvPr/>
        </p:nvSpPr>
        <p:spPr>
          <a:xfrm>
            <a:off x="3275123" y="2227715"/>
            <a:ext cx="12741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DFD30466-E31E-4AC5-9374-21C514435232}"/>
              </a:ext>
            </a:extLst>
          </p:cNvPr>
          <p:cNvSpPr txBox="1"/>
          <p:nvPr/>
        </p:nvSpPr>
        <p:spPr>
          <a:xfrm>
            <a:off x="4150990" y="2005696"/>
            <a:ext cx="137627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5B8785-478D-41AE-B160-2B6AA80033E1}"/>
              </a:ext>
            </a:extLst>
          </p:cNvPr>
          <p:cNvCxnSpPr>
            <a:cxnSpLocks/>
          </p:cNvCxnSpPr>
          <p:nvPr/>
        </p:nvCxnSpPr>
        <p:spPr>
          <a:xfrm flipV="1">
            <a:off x="4367014" y="2612841"/>
            <a:ext cx="3274176" cy="126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1">
            <a:extLst>
              <a:ext uri="{FF2B5EF4-FFF2-40B4-BE49-F238E27FC236}">
                <a16:creationId xmlns:a16="http://schemas.microsoft.com/office/drawing/2014/main" id="{4FB3C221-40E9-4EA2-89BA-DB15D97067D1}"/>
              </a:ext>
            </a:extLst>
          </p:cNvPr>
          <p:cNvSpPr txBox="1"/>
          <p:nvPr/>
        </p:nvSpPr>
        <p:spPr>
          <a:xfrm>
            <a:off x="5178389" y="1916832"/>
            <a:ext cx="61823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15E2A530-199F-4354-B871-949463842456}"/>
              </a:ext>
            </a:extLst>
          </p:cNvPr>
          <p:cNvSpPr txBox="1"/>
          <p:nvPr/>
        </p:nvSpPr>
        <p:spPr>
          <a:xfrm>
            <a:off x="5508656" y="1992407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15F25F97-2DA8-4917-89F6-99DD72296FB3}"/>
              </a:ext>
            </a:extLst>
          </p:cNvPr>
          <p:cNvSpPr txBox="1"/>
          <p:nvPr/>
        </p:nvSpPr>
        <p:spPr>
          <a:xfrm>
            <a:off x="6215939" y="1916832"/>
            <a:ext cx="88615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98271A7B-14A5-4B77-910A-E04F159EDE96}"/>
              </a:ext>
            </a:extLst>
          </p:cNvPr>
          <p:cNvSpPr txBox="1"/>
          <p:nvPr/>
        </p:nvSpPr>
        <p:spPr>
          <a:xfrm>
            <a:off x="6549791" y="2055331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10F43A2-406E-4F6C-A0FD-AB67B581255F}"/>
              </a:ext>
            </a:extLst>
          </p:cNvPr>
          <p:cNvSpPr txBox="1"/>
          <p:nvPr/>
        </p:nvSpPr>
        <p:spPr>
          <a:xfrm>
            <a:off x="5145267" y="2522669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5611FA-103F-41F4-9100-A177F0A8BBD2}"/>
              </a:ext>
            </a:extLst>
          </p:cNvPr>
          <p:cNvSpPr txBox="1"/>
          <p:nvPr/>
        </p:nvSpPr>
        <p:spPr>
          <a:xfrm>
            <a:off x="7513731" y="2241716"/>
            <a:ext cx="12741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8C4FAE-FAFB-4642-948E-D2618E2B5662}"/>
              </a:ext>
            </a:extLst>
          </p:cNvPr>
          <p:cNvCxnSpPr>
            <a:cxnSpLocks/>
          </p:cNvCxnSpPr>
          <p:nvPr/>
        </p:nvCxnSpPr>
        <p:spPr>
          <a:xfrm>
            <a:off x="8881455" y="2571099"/>
            <a:ext cx="110042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1">
            <a:extLst>
              <a:ext uri="{FF2B5EF4-FFF2-40B4-BE49-F238E27FC236}">
                <a16:creationId xmlns:a16="http://schemas.microsoft.com/office/drawing/2014/main" id="{A84021D3-7178-4486-8B62-81E28BE60B32}"/>
              </a:ext>
            </a:extLst>
          </p:cNvPr>
          <p:cNvSpPr txBox="1"/>
          <p:nvPr/>
        </p:nvSpPr>
        <p:spPr>
          <a:xfrm>
            <a:off x="8881455" y="2000300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৩৯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3CC7A8C3-1D3D-460D-B665-0DC77857D4F1}"/>
              </a:ext>
            </a:extLst>
          </p:cNvPr>
          <p:cNvSpPr txBox="1"/>
          <p:nvPr/>
        </p:nvSpPr>
        <p:spPr>
          <a:xfrm>
            <a:off x="8807685" y="2502814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11">
                <a:extLst>
                  <a:ext uri="{FF2B5EF4-FFF2-40B4-BE49-F238E27FC236}">
                    <a16:creationId xmlns:a16="http://schemas.microsoft.com/office/drawing/2014/main" id="{6ECFE90B-CC33-4CD4-8BA5-DA9CF9721129}"/>
                  </a:ext>
                </a:extLst>
              </p:cNvPr>
              <p:cNvSpPr txBox="1"/>
              <p:nvPr/>
            </p:nvSpPr>
            <p:spPr>
              <a:xfrm>
                <a:off x="1702718" y="3271128"/>
                <a:ext cx="1630447" cy="9096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b="1" dirty="0"/>
                  <a:t>খ)  </a:t>
                </a:r>
                <a14:m>
                  <m:oMath xmlns:m="http://schemas.openxmlformats.org/officeDocument/2006/math">
                    <m:r>
                      <a:rPr lang="en-US" sz="3200" b="1" dirty="0">
                        <a:latin typeface="Cambria Math" panose="02040503050406030204" pitchFamily="18" charset="0"/>
                      </a:rPr>
                      <m:t>১</m:t>
                    </m:r>
                    <m:r>
                      <a:rPr lang="en-US" sz="3200" b="1" i="0" dirty="0" smtClean="0">
                        <a:latin typeface="Cambria Math" panose="02040503050406030204" pitchFamily="18" charset="0"/>
                      </a:rPr>
                      <m:t>২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7" name="TextBox 11">
                <a:extLst>
                  <a:ext uri="{FF2B5EF4-FFF2-40B4-BE49-F238E27FC236}">
                    <a16:creationId xmlns:a16="http://schemas.microsoft.com/office/drawing/2014/main" id="{6ECFE90B-CC33-4CD4-8BA5-DA9CF9721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718" y="3271128"/>
                <a:ext cx="1630447" cy="909608"/>
              </a:xfrm>
              <a:prstGeom prst="rect">
                <a:avLst/>
              </a:prstGeom>
              <a:blipFill>
                <a:blip r:embed="rId3"/>
                <a:stretch>
                  <a:fillRect l="-6343" b="-4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11">
            <a:extLst>
              <a:ext uri="{FF2B5EF4-FFF2-40B4-BE49-F238E27FC236}">
                <a16:creationId xmlns:a16="http://schemas.microsoft.com/office/drawing/2014/main" id="{C85D849E-090E-4CA8-9BEE-821D28E54843}"/>
              </a:ext>
            </a:extLst>
          </p:cNvPr>
          <p:cNvSpPr txBox="1"/>
          <p:nvPr/>
        </p:nvSpPr>
        <p:spPr>
          <a:xfrm>
            <a:off x="3223423" y="3379843"/>
            <a:ext cx="12741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97C6CF0D-270B-43DB-A401-BECF586D768B}"/>
              </a:ext>
            </a:extLst>
          </p:cNvPr>
          <p:cNvSpPr txBox="1"/>
          <p:nvPr/>
        </p:nvSpPr>
        <p:spPr>
          <a:xfrm>
            <a:off x="4099290" y="3157824"/>
            <a:ext cx="137627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১২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D0A776-4D4E-48F9-B255-1BB9E9733F49}"/>
              </a:ext>
            </a:extLst>
          </p:cNvPr>
          <p:cNvCxnSpPr>
            <a:cxnSpLocks/>
          </p:cNvCxnSpPr>
          <p:nvPr/>
        </p:nvCxnSpPr>
        <p:spPr>
          <a:xfrm flipV="1">
            <a:off x="4315314" y="3764969"/>
            <a:ext cx="3274176" cy="126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1">
            <a:extLst>
              <a:ext uri="{FF2B5EF4-FFF2-40B4-BE49-F238E27FC236}">
                <a16:creationId xmlns:a16="http://schemas.microsoft.com/office/drawing/2014/main" id="{8B5ED968-7AB0-4237-ACC4-6A893A3637A6}"/>
              </a:ext>
            </a:extLst>
          </p:cNvPr>
          <p:cNvSpPr txBox="1"/>
          <p:nvPr/>
        </p:nvSpPr>
        <p:spPr>
          <a:xfrm>
            <a:off x="5126689" y="3068960"/>
            <a:ext cx="61823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11FE7B9D-EB7E-47C4-8512-2865B29A0930}"/>
              </a:ext>
            </a:extLst>
          </p:cNvPr>
          <p:cNvSpPr txBox="1"/>
          <p:nvPr/>
        </p:nvSpPr>
        <p:spPr>
          <a:xfrm>
            <a:off x="5456956" y="3144535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৮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49BAED24-AA5D-48A1-9F34-0924DE92AB83}"/>
              </a:ext>
            </a:extLst>
          </p:cNvPr>
          <p:cNvSpPr txBox="1"/>
          <p:nvPr/>
        </p:nvSpPr>
        <p:spPr>
          <a:xfrm>
            <a:off x="6164239" y="3068960"/>
            <a:ext cx="88615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TextBox 11">
            <a:extLst>
              <a:ext uri="{FF2B5EF4-FFF2-40B4-BE49-F238E27FC236}">
                <a16:creationId xmlns:a16="http://schemas.microsoft.com/office/drawing/2014/main" id="{9B1ED5C2-92B6-48D2-92B5-7DE84BE3A3C4}"/>
              </a:ext>
            </a:extLst>
          </p:cNvPr>
          <p:cNvSpPr txBox="1"/>
          <p:nvPr/>
        </p:nvSpPr>
        <p:spPr>
          <a:xfrm>
            <a:off x="6498091" y="3207459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5" name="TextBox 11">
            <a:extLst>
              <a:ext uri="{FF2B5EF4-FFF2-40B4-BE49-F238E27FC236}">
                <a16:creationId xmlns:a16="http://schemas.microsoft.com/office/drawing/2014/main" id="{2517601C-EA5E-4C39-B242-AAE00E9CC7F1}"/>
              </a:ext>
            </a:extLst>
          </p:cNvPr>
          <p:cNvSpPr txBox="1"/>
          <p:nvPr/>
        </p:nvSpPr>
        <p:spPr>
          <a:xfrm>
            <a:off x="5093567" y="3674797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৮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9610893-3140-4CA0-9C2B-53895167CE71}"/>
              </a:ext>
            </a:extLst>
          </p:cNvPr>
          <p:cNvSpPr txBox="1"/>
          <p:nvPr/>
        </p:nvSpPr>
        <p:spPr>
          <a:xfrm>
            <a:off x="7462031" y="3393844"/>
            <a:ext cx="12741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3104AC6-0E9A-4740-9EF7-B4D7730854E8}"/>
              </a:ext>
            </a:extLst>
          </p:cNvPr>
          <p:cNvCxnSpPr>
            <a:cxnSpLocks/>
          </p:cNvCxnSpPr>
          <p:nvPr/>
        </p:nvCxnSpPr>
        <p:spPr>
          <a:xfrm>
            <a:off x="8829755" y="3723227"/>
            <a:ext cx="110042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1">
            <a:extLst>
              <a:ext uri="{FF2B5EF4-FFF2-40B4-BE49-F238E27FC236}">
                <a16:creationId xmlns:a16="http://schemas.microsoft.com/office/drawing/2014/main" id="{3E91D358-A4EA-41BD-9106-5140E5DE5182}"/>
              </a:ext>
            </a:extLst>
          </p:cNvPr>
          <p:cNvSpPr txBox="1"/>
          <p:nvPr/>
        </p:nvSpPr>
        <p:spPr>
          <a:xfrm>
            <a:off x="8829755" y="3152428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১০৩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9" name="TextBox 11">
            <a:extLst>
              <a:ext uri="{FF2B5EF4-FFF2-40B4-BE49-F238E27FC236}">
                <a16:creationId xmlns:a16="http://schemas.microsoft.com/office/drawing/2014/main" id="{D1A14E09-EED0-48FD-8B9A-7D7900032F03}"/>
              </a:ext>
            </a:extLst>
          </p:cNvPr>
          <p:cNvSpPr txBox="1"/>
          <p:nvPr/>
        </p:nvSpPr>
        <p:spPr>
          <a:xfrm>
            <a:off x="8755985" y="3654942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৮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11">
                <a:extLst>
                  <a:ext uri="{FF2B5EF4-FFF2-40B4-BE49-F238E27FC236}">
                    <a16:creationId xmlns:a16="http://schemas.microsoft.com/office/drawing/2014/main" id="{4899EACE-613E-4F04-B2E8-CBEE46B5C247}"/>
                  </a:ext>
                </a:extLst>
              </p:cNvPr>
              <p:cNvSpPr txBox="1"/>
              <p:nvPr/>
            </p:nvSpPr>
            <p:spPr>
              <a:xfrm>
                <a:off x="1516074" y="4683256"/>
                <a:ext cx="1889099" cy="9100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b="1" dirty="0"/>
                  <a:t>গ)  ১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৫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৬</m:t>
                        </m:r>
                      </m:den>
                    </m:f>
                  </m:oMath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40" name="TextBox 11">
                <a:extLst>
                  <a:ext uri="{FF2B5EF4-FFF2-40B4-BE49-F238E27FC236}">
                    <a16:creationId xmlns:a16="http://schemas.microsoft.com/office/drawing/2014/main" id="{4899EACE-613E-4F04-B2E8-CBEE46B5C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074" y="4683256"/>
                <a:ext cx="1889099" cy="910057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11">
            <a:extLst>
              <a:ext uri="{FF2B5EF4-FFF2-40B4-BE49-F238E27FC236}">
                <a16:creationId xmlns:a16="http://schemas.microsoft.com/office/drawing/2014/main" id="{A2C7DFED-B261-4A5A-BF05-1CAA484F8AA9}"/>
              </a:ext>
            </a:extLst>
          </p:cNvPr>
          <p:cNvSpPr txBox="1"/>
          <p:nvPr/>
        </p:nvSpPr>
        <p:spPr>
          <a:xfrm>
            <a:off x="3295431" y="4791971"/>
            <a:ext cx="12741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2" name="TextBox 11">
            <a:extLst>
              <a:ext uri="{FF2B5EF4-FFF2-40B4-BE49-F238E27FC236}">
                <a16:creationId xmlns:a16="http://schemas.microsoft.com/office/drawing/2014/main" id="{13CCF765-ADAF-43A3-9812-77D69EFE1E98}"/>
              </a:ext>
            </a:extLst>
          </p:cNvPr>
          <p:cNvSpPr txBox="1"/>
          <p:nvPr/>
        </p:nvSpPr>
        <p:spPr>
          <a:xfrm>
            <a:off x="4171298" y="4569952"/>
            <a:ext cx="137627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১৫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76AE439-4219-43E6-80A6-B0172513FEEC}"/>
              </a:ext>
            </a:extLst>
          </p:cNvPr>
          <p:cNvCxnSpPr>
            <a:cxnSpLocks/>
          </p:cNvCxnSpPr>
          <p:nvPr/>
        </p:nvCxnSpPr>
        <p:spPr>
          <a:xfrm flipV="1">
            <a:off x="4387322" y="5177097"/>
            <a:ext cx="3274176" cy="126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1">
            <a:extLst>
              <a:ext uri="{FF2B5EF4-FFF2-40B4-BE49-F238E27FC236}">
                <a16:creationId xmlns:a16="http://schemas.microsoft.com/office/drawing/2014/main" id="{05FAC93C-0F62-4B43-93A3-6327ED567F62}"/>
              </a:ext>
            </a:extLst>
          </p:cNvPr>
          <p:cNvSpPr txBox="1"/>
          <p:nvPr/>
        </p:nvSpPr>
        <p:spPr>
          <a:xfrm>
            <a:off x="5198697" y="4481088"/>
            <a:ext cx="61823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5" name="TextBox 11">
            <a:extLst>
              <a:ext uri="{FF2B5EF4-FFF2-40B4-BE49-F238E27FC236}">
                <a16:creationId xmlns:a16="http://schemas.microsoft.com/office/drawing/2014/main" id="{CA2E90A9-97C3-4BDA-B571-D831B69B952F}"/>
              </a:ext>
            </a:extLst>
          </p:cNvPr>
          <p:cNvSpPr txBox="1"/>
          <p:nvPr/>
        </p:nvSpPr>
        <p:spPr>
          <a:xfrm>
            <a:off x="5528964" y="4556663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৬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6" name="TextBox 11">
            <a:extLst>
              <a:ext uri="{FF2B5EF4-FFF2-40B4-BE49-F238E27FC236}">
                <a16:creationId xmlns:a16="http://schemas.microsoft.com/office/drawing/2014/main" id="{F389070D-492D-483F-B7CA-F9A3F824B72A}"/>
              </a:ext>
            </a:extLst>
          </p:cNvPr>
          <p:cNvSpPr txBox="1"/>
          <p:nvPr/>
        </p:nvSpPr>
        <p:spPr>
          <a:xfrm>
            <a:off x="6236247" y="4481088"/>
            <a:ext cx="88615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7" name="TextBox 11">
            <a:extLst>
              <a:ext uri="{FF2B5EF4-FFF2-40B4-BE49-F238E27FC236}">
                <a16:creationId xmlns:a16="http://schemas.microsoft.com/office/drawing/2014/main" id="{BBF8C04E-E0E0-4F54-B344-0934A1E65B2C}"/>
              </a:ext>
            </a:extLst>
          </p:cNvPr>
          <p:cNvSpPr txBox="1"/>
          <p:nvPr/>
        </p:nvSpPr>
        <p:spPr>
          <a:xfrm>
            <a:off x="6570099" y="4619587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8" name="TextBox 11">
            <a:extLst>
              <a:ext uri="{FF2B5EF4-FFF2-40B4-BE49-F238E27FC236}">
                <a16:creationId xmlns:a16="http://schemas.microsoft.com/office/drawing/2014/main" id="{073DA37D-EC4D-4D7F-B947-90E9254AAAF9}"/>
              </a:ext>
            </a:extLst>
          </p:cNvPr>
          <p:cNvSpPr txBox="1"/>
          <p:nvPr/>
        </p:nvSpPr>
        <p:spPr>
          <a:xfrm>
            <a:off x="5165575" y="5086925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৬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26587F-D177-474F-9E5C-87955E46B275}"/>
              </a:ext>
            </a:extLst>
          </p:cNvPr>
          <p:cNvSpPr txBox="1"/>
          <p:nvPr/>
        </p:nvSpPr>
        <p:spPr>
          <a:xfrm>
            <a:off x="7534039" y="4805972"/>
            <a:ext cx="12741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B0CA4A9-DA5E-41E5-829A-C19774469E20}"/>
              </a:ext>
            </a:extLst>
          </p:cNvPr>
          <p:cNvCxnSpPr>
            <a:cxnSpLocks/>
          </p:cNvCxnSpPr>
          <p:nvPr/>
        </p:nvCxnSpPr>
        <p:spPr>
          <a:xfrm>
            <a:off x="8901763" y="5135355"/>
            <a:ext cx="110042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11">
            <a:extLst>
              <a:ext uri="{FF2B5EF4-FFF2-40B4-BE49-F238E27FC236}">
                <a16:creationId xmlns:a16="http://schemas.microsoft.com/office/drawing/2014/main" id="{8C1225FD-5661-4A6D-AE37-7406B5CBA65F}"/>
              </a:ext>
            </a:extLst>
          </p:cNvPr>
          <p:cNvSpPr txBox="1"/>
          <p:nvPr/>
        </p:nvSpPr>
        <p:spPr>
          <a:xfrm>
            <a:off x="8901763" y="4564556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৯৫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2" name="TextBox 11">
            <a:extLst>
              <a:ext uri="{FF2B5EF4-FFF2-40B4-BE49-F238E27FC236}">
                <a16:creationId xmlns:a16="http://schemas.microsoft.com/office/drawing/2014/main" id="{2A790088-02AB-4CD1-89C1-5841EAA99842}"/>
              </a:ext>
            </a:extLst>
          </p:cNvPr>
          <p:cNvSpPr txBox="1"/>
          <p:nvPr/>
        </p:nvSpPr>
        <p:spPr>
          <a:xfrm>
            <a:off x="8827993" y="5067070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৬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07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21AF7295-B7F5-4E3A-AD54-CDB588ECA793}"/>
              </a:ext>
            </a:extLst>
          </p:cNvPr>
          <p:cNvSpPr txBox="1"/>
          <p:nvPr/>
        </p:nvSpPr>
        <p:spPr>
          <a:xfrm>
            <a:off x="622598" y="494438"/>
            <a:ext cx="107291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18EC5EFE-3A45-4EB8-9F00-96F4D1E1618E}"/>
              </a:ext>
            </a:extLst>
          </p:cNvPr>
          <p:cNvSpPr txBox="1"/>
          <p:nvPr/>
        </p:nvSpPr>
        <p:spPr>
          <a:xfrm>
            <a:off x="1198662" y="2060848"/>
            <a:ext cx="9289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3DEEA3D2-B792-4944-BCF7-E480BA366BFB}"/>
              </a:ext>
            </a:extLst>
          </p:cNvPr>
          <p:cNvSpPr txBox="1"/>
          <p:nvPr/>
        </p:nvSpPr>
        <p:spPr>
          <a:xfrm>
            <a:off x="1198662" y="2782669"/>
            <a:ext cx="1058517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ভাগফলকে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পূর্ণসংখ্যা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ভাগশেষকে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11">
            <a:extLst>
              <a:ext uri="{FF2B5EF4-FFF2-40B4-BE49-F238E27FC236}">
                <a16:creationId xmlns:a16="http://schemas.microsoft.com/office/drawing/2014/main" id="{99E08010-A405-4103-B2C5-56420A09764F}"/>
              </a:ext>
            </a:extLst>
          </p:cNvPr>
          <p:cNvSpPr txBox="1"/>
          <p:nvPr/>
        </p:nvSpPr>
        <p:spPr>
          <a:xfrm>
            <a:off x="1198662" y="3502749"/>
            <a:ext cx="1058517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74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2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A8AD2298-44CB-4786-AED2-02BBCD5E1F78}"/>
              </a:ext>
            </a:extLst>
          </p:cNvPr>
          <p:cNvSpPr txBox="1"/>
          <p:nvPr/>
        </p:nvSpPr>
        <p:spPr>
          <a:xfrm>
            <a:off x="2926854" y="476672"/>
            <a:ext cx="28803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উদাহরণ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11">
                <a:extLst>
                  <a:ext uri="{FF2B5EF4-FFF2-40B4-BE49-F238E27FC236}">
                    <a16:creationId xmlns:a16="http://schemas.microsoft.com/office/drawing/2014/main" id="{A9078A02-469B-4AAC-8C2E-19CC3B6FC3BF}"/>
                  </a:ext>
                </a:extLst>
              </p:cNvPr>
              <p:cNvSpPr txBox="1"/>
              <p:nvPr/>
            </p:nvSpPr>
            <p:spPr>
              <a:xfrm>
                <a:off x="190550" y="1836825"/>
                <a:ext cx="936104" cy="9096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১৭</m:t>
                        </m:r>
                      </m:num>
                      <m:den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8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" name="TextBox 11">
                <a:extLst>
                  <a:ext uri="{FF2B5EF4-FFF2-40B4-BE49-F238E27FC236}">
                    <a16:creationId xmlns:a16="http://schemas.microsoft.com/office/drawing/2014/main" id="{A9078A02-469B-4AAC-8C2E-19CC3B6FC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50" y="1836825"/>
                <a:ext cx="936104" cy="9096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11">
            <a:extLst>
              <a:ext uri="{FF2B5EF4-FFF2-40B4-BE49-F238E27FC236}">
                <a16:creationId xmlns:a16="http://schemas.microsoft.com/office/drawing/2014/main" id="{BF43DEBD-377E-405D-AFB7-576888838BF1}"/>
              </a:ext>
            </a:extLst>
          </p:cNvPr>
          <p:cNvSpPr txBox="1"/>
          <p:nvPr/>
        </p:nvSpPr>
        <p:spPr>
          <a:xfrm>
            <a:off x="1126654" y="1968463"/>
            <a:ext cx="806489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এখানে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লব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১৭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৫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দ্বারা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ভাগ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5415EE6B-E039-4DB9-8A26-A6626C7E7C35}"/>
              </a:ext>
            </a:extLst>
          </p:cNvPr>
          <p:cNvSpPr txBox="1"/>
          <p:nvPr/>
        </p:nvSpPr>
        <p:spPr>
          <a:xfrm>
            <a:off x="1126654" y="3429000"/>
            <a:ext cx="55720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ভাগফল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৩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ভাগশেষ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২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2FD74B-6507-4170-9A99-29A49F150B8F}"/>
              </a:ext>
            </a:extLst>
          </p:cNvPr>
          <p:cNvSpPr txBox="1"/>
          <p:nvPr/>
        </p:nvSpPr>
        <p:spPr>
          <a:xfrm>
            <a:off x="9664224" y="2038547"/>
            <a:ext cx="2088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৩</a:t>
            </a:r>
          </a:p>
          <a:p>
            <a:r>
              <a:rPr lang="en-US" sz="3200" dirty="0"/>
              <a:t>৫</a:t>
            </a:r>
            <a:r>
              <a:rPr lang="en-US" sz="4400" dirty="0"/>
              <a:t>)</a:t>
            </a:r>
            <a:r>
              <a:rPr lang="en-US" sz="3200" dirty="0"/>
              <a:t> ১৭</a:t>
            </a:r>
          </a:p>
          <a:p>
            <a:r>
              <a:rPr lang="en-US" sz="3200" dirty="0"/>
              <a:t>       ১৫</a:t>
            </a:r>
          </a:p>
          <a:p>
            <a:r>
              <a:rPr lang="en-US" sz="3200" dirty="0"/>
              <a:t>         ২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7BDD11-8A67-4F18-98AC-F187F6F00059}"/>
              </a:ext>
            </a:extLst>
          </p:cNvPr>
          <p:cNvCxnSpPr/>
          <p:nvPr/>
        </p:nvCxnSpPr>
        <p:spPr>
          <a:xfrm>
            <a:off x="10127654" y="2608649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0DB469-0DD9-4830-900D-57D826413B49}"/>
              </a:ext>
            </a:extLst>
          </p:cNvPr>
          <p:cNvCxnSpPr/>
          <p:nvPr/>
        </p:nvCxnSpPr>
        <p:spPr>
          <a:xfrm>
            <a:off x="10127654" y="3752165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1">
                <a:extLst>
                  <a:ext uri="{FF2B5EF4-FFF2-40B4-BE49-F238E27FC236}">
                    <a16:creationId xmlns:a16="http://schemas.microsoft.com/office/drawing/2014/main" id="{ECBE27AB-4845-479E-828C-6BBC8092CF11}"/>
                  </a:ext>
                </a:extLst>
              </p:cNvPr>
              <p:cNvSpPr txBox="1"/>
              <p:nvPr/>
            </p:nvSpPr>
            <p:spPr>
              <a:xfrm>
                <a:off x="1126654" y="4434732"/>
                <a:ext cx="5572040" cy="10117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  <a:sym typeface="Symbol" panose="05050102010706020507" pitchFamily="18" charset="2"/>
                  </a:rPr>
                  <a:t>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মিশ্র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ভগ্নাংশ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হবে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0" name="TextBox 11">
                <a:extLst>
                  <a:ext uri="{FF2B5EF4-FFF2-40B4-BE49-F238E27FC236}">
                    <a16:creationId xmlns:a16="http://schemas.microsoft.com/office/drawing/2014/main" id="{ECBE27AB-4845-479E-828C-6BBC8092C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54" y="4434732"/>
                <a:ext cx="5572040" cy="1011752"/>
              </a:xfrm>
              <a:prstGeom prst="rect">
                <a:avLst/>
              </a:prstGeom>
              <a:blipFill>
                <a:blip r:embed="rId3"/>
                <a:stretch>
                  <a:fillRect l="-438" b="-132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89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3EF0CC-63A3-4F7C-882E-E3E0C3383846}"/>
              </a:ext>
            </a:extLst>
          </p:cNvPr>
          <p:cNvSpPr txBox="1"/>
          <p:nvPr/>
        </p:nvSpPr>
        <p:spPr>
          <a:xfrm>
            <a:off x="4583038" y="680406"/>
            <a:ext cx="3960440" cy="110222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800" dirty="0">
              <a:ln w="12700">
                <a:solidFill>
                  <a:schemeClr val="tx1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2" descr="https://st3.depositphotos.com/12925738/16311/v/950/depositphotos_163113186-stock-illustration-illustration-of-pair-of-little.jpg">
            <a:extLst>
              <a:ext uri="{FF2B5EF4-FFF2-40B4-BE49-F238E27FC236}">
                <a16:creationId xmlns:a16="http://schemas.microsoft.com/office/drawing/2014/main" id="{AF660D5C-C9BE-40BB-8587-3D717CEA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98" y="44624"/>
            <a:ext cx="2352612" cy="170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F6C0E3-DA45-4678-9DF2-982FCDBB5DA7}"/>
                  </a:ext>
                </a:extLst>
              </p:cNvPr>
              <p:cNvSpPr txBox="1"/>
              <p:nvPr/>
            </p:nvSpPr>
            <p:spPr>
              <a:xfrm>
                <a:off x="1486694" y="5136437"/>
                <a:ext cx="9721080" cy="1011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6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ক)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১৬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en-US" sz="36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               </a:t>
                </a:r>
                <a:r>
                  <a:rPr lang="en-US" sz="32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খ)</a:t>
                </a:r>
                <a:r>
                  <a:rPr lang="en-US" sz="36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৩৩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36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              </a:t>
                </a:r>
                <a:r>
                  <a:rPr lang="en-US" sz="32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গ)</a:t>
                </a:r>
                <a:r>
                  <a:rPr lang="pt-BR" sz="36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১৯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36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pt-BR" sz="36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endParaRPr lang="en-US" sz="36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F6C0E3-DA45-4678-9DF2-982FCDBB5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694" y="5136437"/>
                <a:ext cx="9721080" cy="1011752"/>
              </a:xfrm>
              <a:prstGeom prst="rect">
                <a:avLst/>
              </a:prstGeom>
              <a:blipFill>
                <a:blip r:embed="rId3"/>
                <a:stretch>
                  <a:fillRect l="-1944"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11">
            <a:extLst>
              <a:ext uri="{FF2B5EF4-FFF2-40B4-BE49-F238E27FC236}">
                <a16:creationId xmlns:a16="http://schemas.microsoft.com/office/drawing/2014/main" id="{476A7311-54F5-4341-97AB-4158C4B3A56F}"/>
              </a:ext>
            </a:extLst>
          </p:cNvPr>
          <p:cNvSpPr txBox="1"/>
          <p:nvPr/>
        </p:nvSpPr>
        <p:spPr>
          <a:xfrm>
            <a:off x="478582" y="2035006"/>
            <a:ext cx="1072919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ভগ্নাংশগুলোকে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1">
                <a:extLst>
                  <a:ext uri="{FF2B5EF4-FFF2-40B4-BE49-F238E27FC236}">
                    <a16:creationId xmlns:a16="http://schemas.microsoft.com/office/drawing/2014/main" id="{03DE038C-884E-43BE-B99D-70B5A4BFC9BC}"/>
                  </a:ext>
                </a:extLst>
              </p:cNvPr>
              <p:cNvSpPr txBox="1"/>
              <p:nvPr/>
            </p:nvSpPr>
            <p:spPr>
              <a:xfrm>
                <a:off x="950362" y="3167862"/>
                <a:ext cx="9825364" cy="9096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ক)  </a:t>
                </a:r>
                <a14:m>
                  <m:oMath xmlns:m="http://schemas.openxmlformats.org/officeDocument/2006/math">
                    <m:r>
                      <a:rPr lang="en-US" sz="3200" b="1" dirty="0">
                        <a:latin typeface="Cambria Math" panose="02040503050406030204" pitchFamily="18" charset="0"/>
                      </a:rPr>
                      <m:t>৭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32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               খ)  </a:t>
                </a:r>
                <a14:m>
                  <m:oMath xmlns:m="http://schemas.openxmlformats.org/officeDocument/2006/math">
                    <m:r>
                      <a:rPr lang="en-US" sz="3200" b="1" dirty="0">
                        <a:latin typeface="Cambria Math" panose="02040503050406030204" pitchFamily="18" charset="0"/>
                      </a:rPr>
                      <m:t>১</m:t>
                    </m:r>
                    <m:r>
                      <a:rPr lang="en-US" sz="3200" b="1" i="0" dirty="0" smtClean="0">
                        <a:latin typeface="Cambria Math" panose="02040503050406030204" pitchFamily="18" charset="0"/>
                      </a:rPr>
                      <m:t>১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en-US" sz="32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               গ)  </a:t>
                </a:r>
                <a14:m>
                  <m:oMath xmlns:m="http://schemas.openxmlformats.org/officeDocument/2006/math">
                    <m:r>
                      <a:rPr lang="en-US" sz="3200" b="1" dirty="0">
                        <a:latin typeface="Cambria Math" panose="02040503050406030204" pitchFamily="18" charset="0"/>
                      </a:rPr>
                      <m:t>১</m:t>
                    </m:r>
                    <m:r>
                      <a:rPr lang="en-US" sz="3200" b="1" i="0" dirty="0" smtClean="0">
                        <a:latin typeface="Cambria Math" panose="02040503050406030204" pitchFamily="18" charset="0"/>
                      </a:rPr>
                      <m:t>৮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8" name="TextBox 11">
                <a:extLst>
                  <a:ext uri="{FF2B5EF4-FFF2-40B4-BE49-F238E27FC236}">
                    <a16:creationId xmlns:a16="http://schemas.microsoft.com/office/drawing/2014/main" id="{03DE038C-884E-43BE-B99D-70B5A4BFC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362" y="3167862"/>
                <a:ext cx="9825364" cy="909608"/>
              </a:xfrm>
              <a:prstGeom prst="rect">
                <a:avLst/>
              </a:prstGeom>
              <a:blipFill>
                <a:blip r:embed="rId4"/>
                <a:stretch>
                  <a:fillRect l="-1613" b="-127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11">
            <a:extLst>
              <a:ext uri="{FF2B5EF4-FFF2-40B4-BE49-F238E27FC236}">
                <a16:creationId xmlns:a16="http://schemas.microsoft.com/office/drawing/2014/main" id="{155ACCE6-969F-45B9-94E1-63E1C0BF2E38}"/>
              </a:ext>
            </a:extLst>
          </p:cNvPr>
          <p:cNvSpPr txBox="1"/>
          <p:nvPr/>
        </p:nvSpPr>
        <p:spPr>
          <a:xfrm>
            <a:off x="630982" y="4366845"/>
            <a:ext cx="107291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ভগ্নাংশগুলোকে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141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4FC0E5-ADDF-453A-A891-3F7963BD3D9C}"/>
              </a:ext>
            </a:extLst>
          </p:cNvPr>
          <p:cNvSpPr txBox="1"/>
          <p:nvPr/>
        </p:nvSpPr>
        <p:spPr>
          <a:xfrm>
            <a:off x="2890850" y="298035"/>
            <a:ext cx="5148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1">
                <a:extLst>
                  <a:ext uri="{FF2B5EF4-FFF2-40B4-BE49-F238E27FC236}">
                    <a16:creationId xmlns:a16="http://schemas.microsoft.com/office/drawing/2014/main" id="{A3DBC419-035A-4501-A13A-5A7934A15876}"/>
                  </a:ext>
                </a:extLst>
              </p:cNvPr>
              <p:cNvSpPr txBox="1"/>
              <p:nvPr/>
            </p:nvSpPr>
            <p:spPr>
              <a:xfrm>
                <a:off x="1580774" y="2119000"/>
                <a:ext cx="1973844" cy="9096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/>
                  <a:t>ক) 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৭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4" name="TextBox 11">
                <a:extLst>
                  <a:ext uri="{FF2B5EF4-FFF2-40B4-BE49-F238E27FC236}">
                    <a16:creationId xmlns:a16="http://schemas.microsoft.com/office/drawing/2014/main" id="{A3DBC419-035A-4501-A13A-5A7934A15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774" y="2119000"/>
                <a:ext cx="1973844" cy="909608"/>
              </a:xfrm>
              <a:prstGeom prst="rect">
                <a:avLst/>
              </a:prstGeom>
              <a:blipFill>
                <a:blip r:embed="rId2"/>
                <a:stretch>
                  <a:fillRect l="-6173" b="-4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1">
            <a:extLst>
              <a:ext uri="{FF2B5EF4-FFF2-40B4-BE49-F238E27FC236}">
                <a16:creationId xmlns:a16="http://schemas.microsoft.com/office/drawing/2014/main" id="{C68F7D5D-7886-4C2F-AC26-CF5A0BFB4B04}"/>
              </a:ext>
            </a:extLst>
          </p:cNvPr>
          <p:cNvSpPr txBox="1"/>
          <p:nvPr/>
        </p:nvSpPr>
        <p:spPr>
          <a:xfrm>
            <a:off x="3275123" y="2227715"/>
            <a:ext cx="12741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77D8EC4B-B4CD-469C-8918-EF16277FC434}"/>
              </a:ext>
            </a:extLst>
          </p:cNvPr>
          <p:cNvSpPr txBox="1"/>
          <p:nvPr/>
        </p:nvSpPr>
        <p:spPr>
          <a:xfrm>
            <a:off x="4150990" y="2005696"/>
            <a:ext cx="137627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3D58DD-1E56-45DA-AC2A-68603BF7F279}"/>
              </a:ext>
            </a:extLst>
          </p:cNvPr>
          <p:cNvCxnSpPr>
            <a:cxnSpLocks/>
          </p:cNvCxnSpPr>
          <p:nvPr/>
        </p:nvCxnSpPr>
        <p:spPr>
          <a:xfrm flipV="1">
            <a:off x="4367014" y="2612841"/>
            <a:ext cx="3274176" cy="126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1">
            <a:extLst>
              <a:ext uri="{FF2B5EF4-FFF2-40B4-BE49-F238E27FC236}">
                <a16:creationId xmlns:a16="http://schemas.microsoft.com/office/drawing/2014/main" id="{F797F10C-E415-4C4A-9D86-EF5F8E04EE05}"/>
              </a:ext>
            </a:extLst>
          </p:cNvPr>
          <p:cNvSpPr txBox="1"/>
          <p:nvPr/>
        </p:nvSpPr>
        <p:spPr>
          <a:xfrm>
            <a:off x="5178389" y="1916832"/>
            <a:ext cx="61823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CDDB3FF5-1993-4191-AB80-35096150A737}"/>
              </a:ext>
            </a:extLst>
          </p:cNvPr>
          <p:cNvSpPr txBox="1"/>
          <p:nvPr/>
        </p:nvSpPr>
        <p:spPr>
          <a:xfrm>
            <a:off x="5508656" y="1992407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৮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6CAE4B94-5EF3-499F-AD42-1B005D61C177}"/>
              </a:ext>
            </a:extLst>
          </p:cNvPr>
          <p:cNvSpPr txBox="1"/>
          <p:nvPr/>
        </p:nvSpPr>
        <p:spPr>
          <a:xfrm>
            <a:off x="6215939" y="1916832"/>
            <a:ext cx="88615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C44BC94E-2B78-432D-A7EB-1C1BFBBE7C2C}"/>
              </a:ext>
            </a:extLst>
          </p:cNvPr>
          <p:cNvSpPr txBox="1"/>
          <p:nvPr/>
        </p:nvSpPr>
        <p:spPr>
          <a:xfrm>
            <a:off x="6549791" y="2055331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A470FEB2-1D60-4364-9725-2FC2A2D7E1A6}"/>
              </a:ext>
            </a:extLst>
          </p:cNvPr>
          <p:cNvSpPr txBox="1"/>
          <p:nvPr/>
        </p:nvSpPr>
        <p:spPr>
          <a:xfrm>
            <a:off x="5145267" y="2522669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৮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3AC842-EC9B-4841-8EE3-5F8465A8F8E3}"/>
              </a:ext>
            </a:extLst>
          </p:cNvPr>
          <p:cNvSpPr txBox="1"/>
          <p:nvPr/>
        </p:nvSpPr>
        <p:spPr>
          <a:xfrm>
            <a:off x="7513731" y="2241716"/>
            <a:ext cx="12741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E30702-2F6C-4B96-A4C0-B0F535AA0675}"/>
              </a:ext>
            </a:extLst>
          </p:cNvPr>
          <p:cNvCxnSpPr>
            <a:cxnSpLocks/>
          </p:cNvCxnSpPr>
          <p:nvPr/>
        </p:nvCxnSpPr>
        <p:spPr>
          <a:xfrm>
            <a:off x="8881455" y="2571099"/>
            <a:ext cx="110042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1">
            <a:extLst>
              <a:ext uri="{FF2B5EF4-FFF2-40B4-BE49-F238E27FC236}">
                <a16:creationId xmlns:a16="http://schemas.microsoft.com/office/drawing/2014/main" id="{F0E53AD5-FBDB-40D9-B8E2-F32037416FB0}"/>
              </a:ext>
            </a:extLst>
          </p:cNvPr>
          <p:cNvSpPr txBox="1"/>
          <p:nvPr/>
        </p:nvSpPr>
        <p:spPr>
          <a:xfrm>
            <a:off x="8881455" y="2000300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৬৩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5045BB12-240D-4CE5-8590-1DAA6FF825B7}"/>
              </a:ext>
            </a:extLst>
          </p:cNvPr>
          <p:cNvSpPr txBox="1"/>
          <p:nvPr/>
        </p:nvSpPr>
        <p:spPr>
          <a:xfrm>
            <a:off x="8807685" y="2502814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৮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11">
                <a:extLst>
                  <a:ext uri="{FF2B5EF4-FFF2-40B4-BE49-F238E27FC236}">
                    <a16:creationId xmlns:a16="http://schemas.microsoft.com/office/drawing/2014/main" id="{253BF835-9FAA-4417-A8A7-FA42A7A44D0E}"/>
                  </a:ext>
                </a:extLst>
              </p:cNvPr>
              <p:cNvSpPr txBox="1"/>
              <p:nvPr/>
            </p:nvSpPr>
            <p:spPr>
              <a:xfrm>
                <a:off x="1579632" y="3271128"/>
                <a:ext cx="1923286" cy="9096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/>
                  <a:t>খ)  </a:t>
                </a:r>
                <a14:m>
                  <m:oMath xmlns:m="http://schemas.openxmlformats.org/officeDocument/2006/math">
                    <m:r>
                      <a:rPr lang="en-US" sz="3200" b="1" dirty="0">
                        <a:latin typeface="Cambria Math" panose="02040503050406030204" pitchFamily="18" charset="0"/>
                      </a:rPr>
                      <m:t>১</m:t>
                    </m:r>
                    <m:r>
                      <a:rPr lang="en-US" sz="3200" b="1" i="0" dirty="0" smtClean="0">
                        <a:latin typeface="Cambria Math" panose="02040503050406030204" pitchFamily="18" charset="0"/>
                      </a:rPr>
                      <m:t>১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7" name="TextBox 11">
                <a:extLst>
                  <a:ext uri="{FF2B5EF4-FFF2-40B4-BE49-F238E27FC236}">
                    <a16:creationId xmlns:a16="http://schemas.microsoft.com/office/drawing/2014/main" id="{253BF835-9FAA-4417-A8A7-FA42A7A44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632" y="3271128"/>
                <a:ext cx="1923286" cy="909608"/>
              </a:xfrm>
              <a:prstGeom prst="rect">
                <a:avLst/>
              </a:prstGeom>
              <a:blipFill>
                <a:blip r:embed="rId3"/>
                <a:stretch>
                  <a:fillRect l="-6329" b="-4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11">
            <a:extLst>
              <a:ext uri="{FF2B5EF4-FFF2-40B4-BE49-F238E27FC236}">
                <a16:creationId xmlns:a16="http://schemas.microsoft.com/office/drawing/2014/main" id="{63F1AD26-FF41-4F13-8971-ABC6858B9B86}"/>
              </a:ext>
            </a:extLst>
          </p:cNvPr>
          <p:cNvSpPr txBox="1"/>
          <p:nvPr/>
        </p:nvSpPr>
        <p:spPr>
          <a:xfrm>
            <a:off x="3223423" y="3379843"/>
            <a:ext cx="12741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B0E71D78-C5F1-41F1-8685-50BB05E410A7}"/>
              </a:ext>
            </a:extLst>
          </p:cNvPr>
          <p:cNvSpPr txBox="1"/>
          <p:nvPr/>
        </p:nvSpPr>
        <p:spPr>
          <a:xfrm>
            <a:off x="4099290" y="3157824"/>
            <a:ext cx="137627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১১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DCFD357-53B7-445D-B7BC-03D8F56386A4}"/>
              </a:ext>
            </a:extLst>
          </p:cNvPr>
          <p:cNvCxnSpPr>
            <a:cxnSpLocks/>
          </p:cNvCxnSpPr>
          <p:nvPr/>
        </p:nvCxnSpPr>
        <p:spPr>
          <a:xfrm flipV="1">
            <a:off x="4315314" y="3764969"/>
            <a:ext cx="3274176" cy="126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1">
            <a:extLst>
              <a:ext uri="{FF2B5EF4-FFF2-40B4-BE49-F238E27FC236}">
                <a16:creationId xmlns:a16="http://schemas.microsoft.com/office/drawing/2014/main" id="{233B30B3-DC84-47A9-A6E3-5DF35933DEF2}"/>
              </a:ext>
            </a:extLst>
          </p:cNvPr>
          <p:cNvSpPr txBox="1"/>
          <p:nvPr/>
        </p:nvSpPr>
        <p:spPr>
          <a:xfrm>
            <a:off x="5126689" y="3068960"/>
            <a:ext cx="61823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3F02EB38-EA29-4974-AB06-205B6DD25D3A}"/>
              </a:ext>
            </a:extLst>
          </p:cNvPr>
          <p:cNvSpPr txBox="1"/>
          <p:nvPr/>
        </p:nvSpPr>
        <p:spPr>
          <a:xfrm>
            <a:off x="5456956" y="3144535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9A5F210A-B6B8-4E71-AAAC-B862C8CABD59}"/>
              </a:ext>
            </a:extLst>
          </p:cNvPr>
          <p:cNvSpPr txBox="1"/>
          <p:nvPr/>
        </p:nvSpPr>
        <p:spPr>
          <a:xfrm>
            <a:off x="6164239" y="3068960"/>
            <a:ext cx="88615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TextBox 11">
            <a:extLst>
              <a:ext uri="{FF2B5EF4-FFF2-40B4-BE49-F238E27FC236}">
                <a16:creationId xmlns:a16="http://schemas.microsoft.com/office/drawing/2014/main" id="{C47D1FB5-0A02-4CFD-A036-5D3C91DDF80B}"/>
              </a:ext>
            </a:extLst>
          </p:cNvPr>
          <p:cNvSpPr txBox="1"/>
          <p:nvPr/>
        </p:nvSpPr>
        <p:spPr>
          <a:xfrm>
            <a:off x="6498091" y="3207459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5" name="TextBox 11">
            <a:extLst>
              <a:ext uri="{FF2B5EF4-FFF2-40B4-BE49-F238E27FC236}">
                <a16:creationId xmlns:a16="http://schemas.microsoft.com/office/drawing/2014/main" id="{B9D77A86-9788-4D47-AE36-A169B604D12F}"/>
              </a:ext>
            </a:extLst>
          </p:cNvPr>
          <p:cNvSpPr txBox="1"/>
          <p:nvPr/>
        </p:nvSpPr>
        <p:spPr>
          <a:xfrm>
            <a:off x="5093567" y="3718773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AA1C4D-BCD5-44F9-AC01-FD92456BFFB0}"/>
              </a:ext>
            </a:extLst>
          </p:cNvPr>
          <p:cNvSpPr txBox="1"/>
          <p:nvPr/>
        </p:nvSpPr>
        <p:spPr>
          <a:xfrm>
            <a:off x="7462031" y="3393844"/>
            <a:ext cx="12741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D3788C-C0CB-4F9F-9648-E26DC08F96FB}"/>
              </a:ext>
            </a:extLst>
          </p:cNvPr>
          <p:cNvCxnSpPr>
            <a:cxnSpLocks/>
          </p:cNvCxnSpPr>
          <p:nvPr/>
        </p:nvCxnSpPr>
        <p:spPr>
          <a:xfrm>
            <a:off x="8829755" y="3723227"/>
            <a:ext cx="110042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1">
            <a:extLst>
              <a:ext uri="{FF2B5EF4-FFF2-40B4-BE49-F238E27FC236}">
                <a16:creationId xmlns:a16="http://schemas.microsoft.com/office/drawing/2014/main" id="{BBE9FDA3-5A7A-434E-A53C-C9CF3D381D1B}"/>
              </a:ext>
            </a:extLst>
          </p:cNvPr>
          <p:cNvSpPr txBox="1"/>
          <p:nvPr/>
        </p:nvSpPr>
        <p:spPr>
          <a:xfrm>
            <a:off x="8829755" y="3152428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৮২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9" name="TextBox 11">
            <a:extLst>
              <a:ext uri="{FF2B5EF4-FFF2-40B4-BE49-F238E27FC236}">
                <a16:creationId xmlns:a16="http://schemas.microsoft.com/office/drawing/2014/main" id="{85AFBD42-D754-49CB-A30C-2284CD264C40}"/>
              </a:ext>
            </a:extLst>
          </p:cNvPr>
          <p:cNvSpPr txBox="1"/>
          <p:nvPr/>
        </p:nvSpPr>
        <p:spPr>
          <a:xfrm>
            <a:off x="8755985" y="3654942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11">
                <a:extLst>
                  <a:ext uri="{FF2B5EF4-FFF2-40B4-BE49-F238E27FC236}">
                    <a16:creationId xmlns:a16="http://schemas.microsoft.com/office/drawing/2014/main" id="{5AD5197D-C272-4AA5-8638-AB3F77CB2920}"/>
                  </a:ext>
                </a:extLst>
              </p:cNvPr>
              <p:cNvSpPr txBox="1"/>
              <p:nvPr/>
            </p:nvSpPr>
            <p:spPr>
              <a:xfrm>
                <a:off x="1579632" y="4683256"/>
                <a:ext cx="1995294" cy="8849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/>
                  <a:t>গ)  ১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৮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40" name="TextBox 11">
                <a:extLst>
                  <a:ext uri="{FF2B5EF4-FFF2-40B4-BE49-F238E27FC236}">
                    <a16:creationId xmlns:a16="http://schemas.microsoft.com/office/drawing/2014/main" id="{5AD5197D-C272-4AA5-8638-AB3F77CB2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632" y="4683256"/>
                <a:ext cx="1995294" cy="884986"/>
              </a:xfrm>
              <a:prstGeom prst="rect">
                <a:avLst/>
              </a:prstGeom>
              <a:blipFill>
                <a:blip r:embed="rId4"/>
                <a:stretch>
                  <a:fillRect l="-6116" b="-48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11">
            <a:extLst>
              <a:ext uri="{FF2B5EF4-FFF2-40B4-BE49-F238E27FC236}">
                <a16:creationId xmlns:a16="http://schemas.microsoft.com/office/drawing/2014/main" id="{FE35F406-368C-4743-AF02-1601895FD5A5}"/>
              </a:ext>
            </a:extLst>
          </p:cNvPr>
          <p:cNvSpPr txBox="1"/>
          <p:nvPr/>
        </p:nvSpPr>
        <p:spPr>
          <a:xfrm>
            <a:off x="3295431" y="4791971"/>
            <a:ext cx="12741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2" name="TextBox 11">
            <a:extLst>
              <a:ext uri="{FF2B5EF4-FFF2-40B4-BE49-F238E27FC236}">
                <a16:creationId xmlns:a16="http://schemas.microsoft.com/office/drawing/2014/main" id="{222EF930-70A7-4E0F-B116-204ABAFE5355}"/>
              </a:ext>
            </a:extLst>
          </p:cNvPr>
          <p:cNvSpPr txBox="1"/>
          <p:nvPr/>
        </p:nvSpPr>
        <p:spPr>
          <a:xfrm>
            <a:off x="4171298" y="4569952"/>
            <a:ext cx="137627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১৮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F9B1F99-2262-405E-8889-F6B1B3D46F6D}"/>
              </a:ext>
            </a:extLst>
          </p:cNvPr>
          <p:cNvCxnSpPr>
            <a:cxnSpLocks/>
          </p:cNvCxnSpPr>
          <p:nvPr/>
        </p:nvCxnSpPr>
        <p:spPr>
          <a:xfrm flipV="1">
            <a:off x="4387322" y="5177097"/>
            <a:ext cx="3274176" cy="126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1">
            <a:extLst>
              <a:ext uri="{FF2B5EF4-FFF2-40B4-BE49-F238E27FC236}">
                <a16:creationId xmlns:a16="http://schemas.microsoft.com/office/drawing/2014/main" id="{6E2411B6-1D97-4A57-8288-19A2DB2385A0}"/>
              </a:ext>
            </a:extLst>
          </p:cNvPr>
          <p:cNvSpPr txBox="1"/>
          <p:nvPr/>
        </p:nvSpPr>
        <p:spPr>
          <a:xfrm>
            <a:off x="5198697" y="4481088"/>
            <a:ext cx="61823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5" name="TextBox 11">
            <a:extLst>
              <a:ext uri="{FF2B5EF4-FFF2-40B4-BE49-F238E27FC236}">
                <a16:creationId xmlns:a16="http://schemas.microsoft.com/office/drawing/2014/main" id="{7BF5EBC8-6058-48F9-8346-04DB62E8C0EA}"/>
              </a:ext>
            </a:extLst>
          </p:cNvPr>
          <p:cNvSpPr txBox="1"/>
          <p:nvPr/>
        </p:nvSpPr>
        <p:spPr>
          <a:xfrm>
            <a:off x="5528964" y="4556663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6" name="TextBox 11">
            <a:extLst>
              <a:ext uri="{FF2B5EF4-FFF2-40B4-BE49-F238E27FC236}">
                <a16:creationId xmlns:a16="http://schemas.microsoft.com/office/drawing/2014/main" id="{B0DFC02B-5002-4C40-9902-2FF9E610C4C0}"/>
              </a:ext>
            </a:extLst>
          </p:cNvPr>
          <p:cNvSpPr txBox="1"/>
          <p:nvPr/>
        </p:nvSpPr>
        <p:spPr>
          <a:xfrm>
            <a:off x="6236247" y="4481088"/>
            <a:ext cx="88615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7" name="TextBox 11">
            <a:extLst>
              <a:ext uri="{FF2B5EF4-FFF2-40B4-BE49-F238E27FC236}">
                <a16:creationId xmlns:a16="http://schemas.microsoft.com/office/drawing/2014/main" id="{F3D66DD8-7975-4098-BD7D-BD51425EB31F}"/>
              </a:ext>
            </a:extLst>
          </p:cNvPr>
          <p:cNvSpPr txBox="1"/>
          <p:nvPr/>
        </p:nvSpPr>
        <p:spPr>
          <a:xfrm>
            <a:off x="6570099" y="4619587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8" name="TextBox 11">
            <a:extLst>
              <a:ext uri="{FF2B5EF4-FFF2-40B4-BE49-F238E27FC236}">
                <a16:creationId xmlns:a16="http://schemas.microsoft.com/office/drawing/2014/main" id="{510FE11F-4B11-4AF6-8C48-145AF76CA2E2}"/>
              </a:ext>
            </a:extLst>
          </p:cNvPr>
          <p:cNvSpPr txBox="1"/>
          <p:nvPr/>
        </p:nvSpPr>
        <p:spPr>
          <a:xfrm>
            <a:off x="5165575" y="5086925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0A7183-7B3E-4478-B4CF-51DE595D2D0A}"/>
              </a:ext>
            </a:extLst>
          </p:cNvPr>
          <p:cNvSpPr txBox="1"/>
          <p:nvPr/>
        </p:nvSpPr>
        <p:spPr>
          <a:xfrm>
            <a:off x="7534039" y="4805972"/>
            <a:ext cx="12741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F0AD180-39F5-4563-8832-11D82FB27494}"/>
              </a:ext>
            </a:extLst>
          </p:cNvPr>
          <p:cNvCxnSpPr>
            <a:cxnSpLocks/>
          </p:cNvCxnSpPr>
          <p:nvPr/>
        </p:nvCxnSpPr>
        <p:spPr>
          <a:xfrm>
            <a:off x="8901763" y="5135355"/>
            <a:ext cx="110042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11">
            <a:extLst>
              <a:ext uri="{FF2B5EF4-FFF2-40B4-BE49-F238E27FC236}">
                <a16:creationId xmlns:a16="http://schemas.microsoft.com/office/drawing/2014/main" id="{A544472F-3C0E-4E1D-921E-C906E0DDFA71}"/>
              </a:ext>
            </a:extLst>
          </p:cNvPr>
          <p:cNvSpPr txBox="1"/>
          <p:nvPr/>
        </p:nvSpPr>
        <p:spPr>
          <a:xfrm>
            <a:off x="8901763" y="4564556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৯৩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2" name="TextBox 11">
            <a:extLst>
              <a:ext uri="{FF2B5EF4-FFF2-40B4-BE49-F238E27FC236}">
                <a16:creationId xmlns:a16="http://schemas.microsoft.com/office/drawing/2014/main" id="{2088E778-CDE0-48B4-9C1F-0337C3B37651}"/>
              </a:ext>
            </a:extLst>
          </p:cNvPr>
          <p:cNvSpPr txBox="1"/>
          <p:nvPr/>
        </p:nvSpPr>
        <p:spPr>
          <a:xfrm>
            <a:off x="8827993" y="5067070"/>
            <a:ext cx="11741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3" name="TextBox 11">
            <a:extLst>
              <a:ext uri="{FF2B5EF4-FFF2-40B4-BE49-F238E27FC236}">
                <a16:creationId xmlns:a16="http://schemas.microsoft.com/office/drawing/2014/main" id="{326C4CED-2E36-424F-8737-563F09B85CA3}"/>
              </a:ext>
            </a:extLst>
          </p:cNvPr>
          <p:cNvSpPr txBox="1"/>
          <p:nvPr/>
        </p:nvSpPr>
        <p:spPr>
          <a:xfrm>
            <a:off x="452339" y="1041370"/>
            <a:ext cx="107291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5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8ECBB2-6FD0-42D7-8ADF-91903D3FC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8882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6645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2F20DE-4347-49C3-9236-1945792B5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46" y="224944"/>
            <a:ext cx="10437812" cy="7289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D43268-88CF-4460-BB16-2BB27ED81B97}"/>
              </a:ext>
            </a:extLst>
          </p:cNvPr>
          <p:cNvSpPr txBox="1"/>
          <p:nvPr/>
        </p:nvSpPr>
        <p:spPr>
          <a:xfrm>
            <a:off x="386041" y="1424970"/>
            <a:ext cx="11134179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8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স্বাগতম</a:t>
            </a:r>
            <a:endParaRPr lang="en-US" sz="96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6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4160CB94-B663-4B9A-A2AB-EF9A5619C0F2}"/>
              </a:ext>
            </a:extLst>
          </p:cNvPr>
          <p:cNvSpPr txBox="1"/>
          <p:nvPr/>
        </p:nvSpPr>
        <p:spPr>
          <a:xfrm>
            <a:off x="1702717" y="1041370"/>
            <a:ext cx="835292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অপ্রকৃত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ভগ্নাংশ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মিশ্র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ভগ্নাংশে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প্রকাশ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1">
                <a:extLst>
                  <a:ext uri="{FF2B5EF4-FFF2-40B4-BE49-F238E27FC236}">
                    <a16:creationId xmlns:a16="http://schemas.microsoft.com/office/drawing/2014/main" id="{BBC1CD97-4402-461A-8AF0-09ACBCF88612}"/>
                  </a:ext>
                </a:extLst>
              </p:cNvPr>
              <p:cNvSpPr txBox="1"/>
              <p:nvPr/>
            </p:nvSpPr>
            <p:spPr>
              <a:xfrm>
                <a:off x="5908" y="1794184"/>
                <a:ext cx="1368152" cy="9096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ক)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১৬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28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7" name="TextBox 11">
                <a:extLst>
                  <a:ext uri="{FF2B5EF4-FFF2-40B4-BE49-F238E27FC236}">
                    <a16:creationId xmlns:a16="http://schemas.microsoft.com/office/drawing/2014/main" id="{BBC1CD97-4402-461A-8AF0-09ACBCF8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" y="1794184"/>
                <a:ext cx="1368152" cy="909608"/>
              </a:xfrm>
              <a:prstGeom prst="rect">
                <a:avLst/>
              </a:prstGeom>
              <a:blipFill>
                <a:blip r:embed="rId2"/>
                <a:stretch>
                  <a:fillRect l="-8036" b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11">
            <a:extLst>
              <a:ext uri="{FF2B5EF4-FFF2-40B4-BE49-F238E27FC236}">
                <a16:creationId xmlns:a16="http://schemas.microsoft.com/office/drawing/2014/main" id="{FCB36B3C-07A5-4915-95FA-C279D37BE813}"/>
              </a:ext>
            </a:extLst>
          </p:cNvPr>
          <p:cNvSpPr txBox="1"/>
          <p:nvPr/>
        </p:nvSpPr>
        <p:spPr>
          <a:xfrm>
            <a:off x="1486694" y="1925823"/>
            <a:ext cx="806489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এখানে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লব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১৬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৭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দ্বারা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ভাগ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E41657B7-FCD8-405F-B85D-C00651D1A91D}"/>
              </a:ext>
            </a:extLst>
          </p:cNvPr>
          <p:cNvSpPr txBox="1"/>
          <p:nvPr/>
        </p:nvSpPr>
        <p:spPr>
          <a:xfrm>
            <a:off x="1126654" y="3429000"/>
            <a:ext cx="55720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ভাগফল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২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ভাগশেষ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২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94D52E-8270-4E83-A923-980BE8C059A9}"/>
              </a:ext>
            </a:extLst>
          </p:cNvPr>
          <p:cNvSpPr txBox="1"/>
          <p:nvPr/>
        </p:nvSpPr>
        <p:spPr>
          <a:xfrm>
            <a:off x="9664224" y="2038547"/>
            <a:ext cx="2088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২</a:t>
            </a:r>
          </a:p>
          <a:p>
            <a:r>
              <a:rPr lang="en-US" sz="3200" dirty="0"/>
              <a:t>৭</a:t>
            </a:r>
            <a:r>
              <a:rPr lang="en-US" sz="4400" dirty="0"/>
              <a:t>)</a:t>
            </a:r>
            <a:r>
              <a:rPr lang="en-US" sz="3200" dirty="0"/>
              <a:t> ১৬</a:t>
            </a:r>
          </a:p>
          <a:p>
            <a:r>
              <a:rPr lang="en-US" sz="3200" dirty="0"/>
              <a:t>       ১৪</a:t>
            </a:r>
          </a:p>
          <a:p>
            <a:r>
              <a:rPr lang="en-US" sz="3200" dirty="0"/>
              <a:t>         ২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38B3C-78C4-45BD-8369-9CC32F2557A0}"/>
              </a:ext>
            </a:extLst>
          </p:cNvPr>
          <p:cNvCxnSpPr/>
          <p:nvPr/>
        </p:nvCxnSpPr>
        <p:spPr>
          <a:xfrm>
            <a:off x="10127654" y="2608649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51CF76-7E0E-48DB-A81B-18BBD839DBEB}"/>
              </a:ext>
            </a:extLst>
          </p:cNvPr>
          <p:cNvCxnSpPr/>
          <p:nvPr/>
        </p:nvCxnSpPr>
        <p:spPr>
          <a:xfrm>
            <a:off x="10127654" y="3752165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1">
                <a:extLst>
                  <a:ext uri="{FF2B5EF4-FFF2-40B4-BE49-F238E27FC236}">
                    <a16:creationId xmlns:a16="http://schemas.microsoft.com/office/drawing/2014/main" id="{FF29A185-29AB-49F8-BBAB-C3BE05FC7D2C}"/>
                  </a:ext>
                </a:extLst>
              </p:cNvPr>
              <p:cNvSpPr txBox="1"/>
              <p:nvPr/>
            </p:nvSpPr>
            <p:spPr>
              <a:xfrm>
                <a:off x="1126654" y="4434732"/>
                <a:ext cx="5572040" cy="10117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  <a:sym typeface="Symbol" panose="05050102010706020507" pitchFamily="18" charset="2"/>
                  </a:rPr>
                  <a:t>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মিশ্র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ভগ্নাংশ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হবে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3" name="TextBox 11">
                <a:extLst>
                  <a:ext uri="{FF2B5EF4-FFF2-40B4-BE49-F238E27FC236}">
                    <a16:creationId xmlns:a16="http://schemas.microsoft.com/office/drawing/2014/main" id="{FF29A185-29AB-49F8-BBAB-C3BE05FC7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54" y="4434732"/>
                <a:ext cx="5572040" cy="1011752"/>
              </a:xfrm>
              <a:prstGeom prst="rect">
                <a:avLst/>
              </a:prstGeom>
              <a:blipFill>
                <a:blip r:embed="rId3"/>
                <a:stretch>
                  <a:fillRect l="-438" b="-132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1">
                <a:extLst>
                  <a:ext uri="{FF2B5EF4-FFF2-40B4-BE49-F238E27FC236}">
                    <a16:creationId xmlns:a16="http://schemas.microsoft.com/office/drawing/2014/main" id="{35F1A468-3149-4496-BD16-F746A93C311C}"/>
                  </a:ext>
                </a:extLst>
              </p:cNvPr>
              <p:cNvSpPr txBox="1"/>
              <p:nvPr/>
            </p:nvSpPr>
            <p:spPr>
              <a:xfrm>
                <a:off x="5908" y="1794184"/>
                <a:ext cx="1368152" cy="8849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খ)</a:t>
                </a:r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৩৩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endParaRPr lang="en-US" sz="28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4" name="TextBox 11">
                <a:extLst>
                  <a:ext uri="{FF2B5EF4-FFF2-40B4-BE49-F238E27FC236}">
                    <a16:creationId xmlns:a16="http://schemas.microsoft.com/office/drawing/2014/main" id="{35F1A468-3149-4496-BD16-F746A93C3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" y="1794184"/>
                <a:ext cx="1368152" cy="884986"/>
              </a:xfrm>
              <a:prstGeom prst="rect">
                <a:avLst/>
              </a:prstGeom>
              <a:blipFill>
                <a:blip r:embed="rId4"/>
                <a:stretch>
                  <a:fillRect l="-4911" b="-75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1">
            <a:extLst>
              <a:ext uri="{FF2B5EF4-FFF2-40B4-BE49-F238E27FC236}">
                <a16:creationId xmlns:a16="http://schemas.microsoft.com/office/drawing/2014/main" id="{5B3A91F9-ECDA-4A73-99B6-7F2B4D01426E}"/>
              </a:ext>
            </a:extLst>
          </p:cNvPr>
          <p:cNvSpPr txBox="1"/>
          <p:nvPr/>
        </p:nvSpPr>
        <p:spPr>
          <a:xfrm>
            <a:off x="1486694" y="1925823"/>
            <a:ext cx="806489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এখানে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লব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৩৩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৫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দ্বারা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ভাগ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7FDF4207-C74C-4A87-B722-9685AD5E0EAB}"/>
              </a:ext>
            </a:extLst>
          </p:cNvPr>
          <p:cNvSpPr txBox="1"/>
          <p:nvPr/>
        </p:nvSpPr>
        <p:spPr>
          <a:xfrm>
            <a:off x="1126654" y="3429000"/>
            <a:ext cx="55720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ভাগফল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৬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ভাগশেষ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৩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6CCE00-4937-4F64-AE1F-9C94C490192B}"/>
              </a:ext>
            </a:extLst>
          </p:cNvPr>
          <p:cNvSpPr txBox="1"/>
          <p:nvPr/>
        </p:nvSpPr>
        <p:spPr>
          <a:xfrm>
            <a:off x="9664224" y="2038547"/>
            <a:ext cx="2088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৬</a:t>
            </a:r>
          </a:p>
          <a:p>
            <a:r>
              <a:rPr lang="en-US" sz="3200" dirty="0"/>
              <a:t>৫</a:t>
            </a:r>
            <a:r>
              <a:rPr lang="en-US" sz="4400" dirty="0"/>
              <a:t>)</a:t>
            </a:r>
            <a:r>
              <a:rPr lang="en-US" sz="3200" dirty="0"/>
              <a:t> ৩৩</a:t>
            </a:r>
          </a:p>
          <a:p>
            <a:r>
              <a:rPr lang="en-US" sz="3200" dirty="0"/>
              <a:t>       ৩০</a:t>
            </a:r>
          </a:p>
          <a:p>
            <a:r>
              <a:rPr lang="en-US" sz="3200" dirty="0"/>
              <a:t>          ৩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3EC042-058B-47E0-BF11-2D8C00801DFD}"/>
              </a:ext>
            </a:extLst>
          </p:cNvPr>
          <p:cNvCxnSpPr/>
          <p:nvPr/>
        </p:nvCxnSpPr>
        <p:spPr>
          <a:xfrm>
            <a:off x="10127654" y="2608649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1E8A3A-3788-4BBE-AF32-5DE4CAD27C57}"/>
              </a:ext>
            </a:extLst>
          </p:cNvPr>
          <p:cNvCxnSpPr/>
          <p:nvPr/>
        </p:nvCxnSpPr>
        <p:spPr>
          <a:xfrm>
            <a:off x="10127654" y="3752165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1">
                <a:extLst>
                  <a:ext uri="{FF2B5EF4-FFF2-40B4-BE49-F238E27FC236}">
                    <a16:creationId xmlns:a16="http://schemas.microsoft.com/office/drawing/2014/main" id="{B31A2E5D-D6D4-4814-8864-6932E4A86451}"/>
                  </a:ext>
                </a:extLst>
              </p:cNvPr>
              <p:cNvSpPr txBox="1"/>
              <p:nvPr/>
            </p:nvSpPr>
            <p:spPr>
              <a:xfrm>
                <a:off x="1126654" y="4434732"/>
                <a:ext cx="5572040" cy="9840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  <a:sym typeface="Symbol" panose="05050102010706020507" pitchFamily="18" charset="2"/>
                  </a:rPr>
                  <a:t>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মিশ্র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ভগ্নাংশ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হবে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৬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0" name="TextBox 11">
                <a:extLst>
                  <a:ext uri="{FF2B5EF4-FFF2-40B4-BE49-F238E27FC236}">
                    <a16:creationId xmlns:a16="http://schemas.microsoft.com/office/drawing/2014/main" id="{B31A2E5D-D6D4-4814-8864-6932E4A86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54" y="4434732"/>
                <a:ext cx="5572040" cy="984052"/>
              </a:xfrm>
              <a:prstGeom prst="rect">
                <a:avLst/>
              </a:prstGeom>
              <a:blipFill>
                <a:blip r:embed="rId5"/>
                <a:stretch>
                  <a:fillRect l="-438" b="-135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1">
                <a:extLst>
                  <a:ext uri="{FF2B5EF4-FFF2-40B4-BE49-F238E27FC236}">
                    <a16:creationId xmlns:a16="http://schemas.microsoft.com/office/drawing/2014/main" id="{358C2305-3055-48F4-BD4F-6C5E080532BB}"/>
                  </a:ext>
                </a:extLst>
              </p:cNvPr>
              <p:cNvSpPr txBox="1"/>
              <p:nvPr/>
            </p:nvSpPr>
            <p:spPr>
              <a:xfrm>
                <a:off x="158308" y="1946584"/>
                <a:ext cx="1368152" cy="9096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গ)</a:t>
                </a:r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১৯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endParaRPr lang="en-US" sz="28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8" name="TextBox 11">
                <a:extLst>
                  <a:ext uri="{FF2B5EF4-FFF2-40B4-BE49-F238E27FC236}">
                    <a16:creationId xmlns:a16="http://schemas.microsoft.com/office/drawing/2014/main" id="{358C2305-3055-48F4-BD4F-6C5E08053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08" y="1946584"/>
                <a:ext cx="1368152" cy="909608"/>
              </a:xfrm>
              <a:prstGeom prst="rect">
                <a:avLst/>
              </a:prstGeom>
              <a:blipFill>
                <a:blip r:embed="rId6"/>
                <a:stretch>
                  <a:fillRect l="-446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11">
            <a:extLst>
              <a:ext uri="{FF2B5EF4-FFF2-40B4-BE49-F238E27FC236}">
                <a16:creationId xmlns:a16="http://schemas.microsoft.com/office/drawing/2014/main" id="{CF1642C9-777F-4F0F-9E8A-34463E682E81}"/>
              </a:ext>
            </a:extLst>
          </p:cNvPr>
          <p:cNvSpPr txBox="1"/>
          <p:nvPr/>
        </p:nvSpPr>
        <p:spPr>
          <a:xfrm>
            <a:off x="1639094" y="2078223"/>
            <a:ext cx="806489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এখানে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লব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১৯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৮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দ্বারা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ভাগ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D7311F71-207F-4682-B759-175BCFA7B886}"/>
              </a:ext>
            </a:extLst>
          </p:cNvPr>
          <p:cNvSpPr txBox="1"/>
          <p:nvPr/>
        </p:nvSpPr>
        <p:spPr>
          <a:xfrm>
            <a:off x="1279054" y="3581400"/>
            <a:ext cx="55720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ভাগফল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২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ভাগশেষ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৩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BAD07E-22A2-4AE5-82B1-D074F8C2DCA8}"/>
              </a:ext>
            </a:extLst>
          </p:cNvPr>
          <p:cNvSpPr txBox="1"/>
          <p:nvPr/>
        </p:nvSpPr>
        <p:spPr>
          <a:xfrm>
            <a:off x="9816624" y="2190947"/>
            <a:ext cx="2088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২</a:t>
            </a:r>
          </a:p>
          <a:p>
            <a:r>
              <a:rPr lang="en-US" sz="3200" dirty="0"/>
              <a:t>৮</a:t>
            </a:r>
            <a:r>
              <a:rPr lang="en-US" sz="4400" dirty="0"/>
              <a:t>)</a:t>
            </a:r>
            <a:r>
              <a:rPr lang="en-US" sz="3200" dirty="0"/>
              <a:t>  ১৯</a:t>
            </a:r>
          </a:p>
          <a:p>
            <a:r>
              <a:rPr lang="en-US" sz="3200" dirty="0"/>
              <a:t>       ১৬</a:t>
            </a:r>
          </a:p>
          <a:p>
            <a:r>
              <a:rPr lang="en-US" sz="3200" dirty="0"/>
              <a:t>          ৩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8FC1322-03CA-40E2-9FA5-0392D6C910A6}"/>
              </a:ext>
            </a:extLst>
          </p:cNvPr>
          <p:cNvCxnSpPr/>
          <p:nvPr/>
        </p:nvCxnSpPr>
        <p:spPr>
          <a:xfrm>
            <a:off x="10280054" y="2761049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1F759F7-E1DC-4C79-BCE2-DB8768AC03D6}"/>
              </a:ext>
            </a:extLst>
          </p:cNvPr>
          <p:cNvCxnSpPr/>
          <p:nvPr/>
        </p:nvCxnSpPr>
        <p:spPr>
          <a:xfrm>
            <a:off x="10280054" y="3904565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C24F4830-A453-4073-9F1D-082CC46EB4C4}"/>
                  </a:ext>
                </a:extLst>
              </p:cNvPr>
              <p:cNvSpPr txBox="1"/>
              <p:nvPr/>
            </p:nvSpPr>
            <p:spPr>
              <a:xfrm>
                <a:off x="1279054" y="4587132"/>
                <a:ext cx="5572040" cy="9840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  <a:sym typeface="Symbol" panose="05050102010706020507" pitchFamily="18" charset="2"/>
                  </a:rPr>
                  <a:t>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মিশ্র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ভগ্নাংশ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হবে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C24F4830-A453-4073-9F1D-082CC46EB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054" y="4587132"/>
                <a:ext cx="5572040" cy="984052"/>
              </a:xfrm>
              <a:prstGeom prst="rect">
                <a:avLst/>
              </a:prstGeom>
              <a:blipFill>
                <a:blip r:embed="rId7"/>
                <a:stretch>
                  <a:fillRect l="-438" b="-135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32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20" grpId="0"/>
      <p:bldP spid="20" grpId="1"/>
      <p:bldP spid="28" grpId="0"/>
      <p:bldP spid="29" grpId="0"/>
      <p:bldP spid="30" grpId="0"/>
      <p:bldP spid="31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C1FE65-757F-4807-B1B3-2A1A2F6258ED}"/>
                  </a:ext>
                </a:extLst>
              </p:cNvPr>
              <p:cNvSpPr txBox="1"/>
              <p:nvPr/>
            </p:nvSpPr>
            <p:spPr>
              <a:xfrm>
                <a:off x="279921" y="3971083"/>
                <a:ext cx="11927855" cy="807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অপ্রকৃত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r>
                  <a:rPr lang="pt-BR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C1FE65-757F-4807-B1B3-2A1A2F625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21" y="3971083"/>
                <a:ext cx="11927855" cy="807337"/>
              </a:xfrm>
              <a:prstGeom prst="rect">
                <a:avLst/>
              </a:prstGeom>
              <a:blipFill>
                <a:blip r:embed="rId4"/>
                <a:stretch>
                  <a:fillRect l="-2095" t="-12030" b="-3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58794755-05A6-440D-987F-B9A4492ACD4C}"/>
              </a:ext>
            </a:extLst>
          </p:cNvPr>
          <p:cNvSpPr txBox="1"/>
          <p:nvPr/>
        </p:nvSpPr>
        <p:spPr>
          <a:xfrm>
            <a:off x="4655046" y="116632"/>
            <a:ext cx="288032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15AECCE-09DE-4613-868E-036DCB7F7F1B}"/>
                  </a:ext>
                </a:extLst>
              </p:cNvPr>
              <p:cNvSpPr/>
              <p:nvPr/>
            </p:nvSpPr>
            <p:spPr>
              <a:xfrm>
                <a:off x="749740" y="3054965"/>
                <a:ext cx="1601050" cy="785793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15AECCE-09DE-4613-868E-036DCB7F7F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40" y="3054965"/>
                <a:ext cx="1601050" cy="7857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12DE4B0-4E03-4B31-BDD1-9F5D5FD3E9BB}"/>
                  </a:ext>
                </a:extLst>
              </p:cNvPr>
              <p:cNvSpPr/>
              <p:nvPr/>
            </p:nvSpPr>
            <p:spPr>
              <a:xfrm>
                <a:off x="2795141" y="3054965"/>
                <a:ext cx="1634529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 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12DE4B0-4E03-4B31-BDD1-9F5D5FD3E9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141" y="3054965"/>
                <a:ext cx="1634529" cy="8073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5DB2488-3D39-43CA-843C-B3D71925F63C}"/>
                  </a:ext>
                </a:extLst>
              </p:cNvPr>
              <p:cNvSpPr/>
              <p:nvPr/>
            </p:nvSpPr>
            <p:spPr>
              <a:xfrm>
                <a:off x="4874021" y="3054965"/>
                <a:ext cx="1581461" cy="705258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গ)২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i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5DB2488-3D39-43CA-843C-B3D71925F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021" y="3054965"/>
                <a:ext cx="1581461" cy="7052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9B8B9597-55BE-420C-BE65-827E2D1A664A}"/>
              </a:ext>
            </a:extLst>
          </p:cNvPr>
          <p:cNvSpPr txBox="1"/>
          <p:nvPr/>
        </p:nvSpPr>
        <p:spPr>
          <a:xfrm>
            <a:off x="563802" y="1231242"/>
            <a:ext cx="11179625" cy="769441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8AF2475-3D04-4430-9797-67CE4601B7F5}"/>
                  </a:ext>
                </a:extLst>
              </p:cNvPr>
              <p:cNvSpPr/>
              <p:nvPr/>
            </p:nvSpPr>
            <p:spPr>
              <a:xfrm>
                <a:off x="6899833" y="3054965"/>
                <a:ext cx="1859669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ঘ) 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8AF2475-3D04-4430-9797-67CE4601B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833" y="3054965"/>
                <a:ext cx="1859669" cy="8073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9170C0BE-D1D3-4574-ACA8-2944E46252FC}"/>
              </a:ext>
            </a:extLst>
          </p:cNvPr>
          <p:cNvSpPr/>
          <p:nvPr/>
        </p:nvSpPr>
        <p:spPr>
          <a:xfrm>
            <a:off x="8878045" y="3027906"/>
            <a:ext cx="3312368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92196C0-EDCC-49FA-B4D0-C96A0076C2A8}"/>
              </a:ext>
            </a:extLst>
          </p:cNvPr>
          <p:cNvSpPr/>
          <p:nvPr/>
        </p:nvSpPr>
        <p:spPr>
          <a:xfrm>
            <a:off x="9361794" y="3046665"/>
            <a:ext cx="2664296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4525903-7B8A-4D47-A004-930DF30DD22C}"/>
                  </a:ext>
                </a:extLst>
              </p:cNvPr>
              <p:cNvSpPr/>
              <p:nvPr/>
            </p:nvSpPr>
            <p:spPr>
              <a:xfrm>
                <a:off x="910630" y="4941168"/>
                <a:ext cx="1574969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৩৫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4525903-7B8A-4D47-A004-930DF30DD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30" y="4941168"/>
                <a:ext cx="1574969" cy="8073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088F197-15E4-471E-8D5E-EC570BAEBDA8}"/>
                  </a:ext>
                </a:extLst>
              </p:cNvPr>
              <p:cNvSpPr/>
              <p:nvPr/>
            </p:nvSpPr>
            <p:spPr>
              <a:xfrm>
                <a:off x="5612485" y="4915413"/>
                <a:ext cx="1319145" cy="785793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৩০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088F197-15E4-471E-8D5E-EC570BAEB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485" y="4915413"/>
                <a:ext cx="1319145" cy="7857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EA8B943-5D9B-40BC-B3DD-FE7743AC724D}"/>
                  </a:ext>
                </a:extLst>
              </p:cNvPr>
              <p:cNvSpPr/>
              <p:nvPr/>
            </p:nvSpPr>
            <p:spPr>
              <a:xfrm>
                <a:off x="3161107" y="4948001"/>
                <a:ext cx="1925987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৩২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EA8B943-5D9B-40BC-B3DD-FE7743AC72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107" y="4948001"/>
                <a:ext cx="1925987" cy="8073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9C00308-A434-4710-B743-B592FD924394}"/>
                  </a:ext>
                </a:extLst>
              </p:cNvPr>
              <p:cNvSpPr/>
              <p:nvPr/>
            </p:nvSpPr>
            <p:spPr>
              <a:xfrm>
                <a:off x="7432064" y="4980589"/>
                <a:ext cx="1477824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৩১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9C00308-A434-4710-B743-B592FD9243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064" y="4980589"/>
                <a:ext cx="1477824" cy="8073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A9FEC324-DC93-40C9-92B5-CDDEBF802CB0}"/>
              </a:ext>
            </a:extLst>
          </p:cNvPr>
          <p:cNvSpPr/>
          <p:nvPr/>
        </p:nvSpPr>
        <p:spPr>
          <a:xfrm>
            <a:off x="8984855" y="4879886"/>
            <a:ext cx="3308980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EFD9ED6-6CAA-489A-89C2-B9C63EBAC8ED}"/>
              </a:ext>
            </a:extLst>
          </p:cNvPr>
          <p:cNvSpPr/>
          <p:nvPr/>
        </p:nvSpPr>
        <p:spPr>
          <a:xfrm>
            <a:off x="9094049" y="4966698"/>
            <a:ext cx="3199786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231C89-E540-41A9-8846-342C2CB271AF}"/>
              </a:ext>
            </a:extLst>
          </p:cNvPr>
          <p:cNvSpPr txBox="1"/>
          <p:nvPr/>
        </p:nvSpPr>
        <p:spPr>
          <a:xfrm>
            <a:off x="1918742" y="6000837"/>
            <a:ext cx="9649072" cy="646331"/>
          </a:xfrm>
          <a:prstGeom prst="rect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অপশনগুলোতে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238C00-3DD3-4C87-8AE3-5CD69471FA82}"/>
                  </a:ext>
                </a:extLst>
              </p:cNvPr>
              <p:cNvSpPr txBox="1"/>
              <p:nvPr/>
            </p:nvSpPr>
            <p:spPr>
              <a:xfrm>
                <a:off x="388577" y="2000165"/>
                <a:ext cx="11238034" cy="909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১৫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মিশ্র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r>
                  <a:rPr lang="pt-BR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238C00-3DD3-4C87-8AE3-5CD69471F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77" y="2000165"/>
                <a:ext cx="11238034" cy="909608"/>
              </a:xfrm>
              <a:prstGeom prst="rect">
                <a:avLst/>
              </a:prstGeom>
              <a:blipFill>
                <a:blip r:embed="rId13"/>
                <a:stretch>
                  <a:fillRect l="-2225" t="-2685" b="-26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82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1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1" grpId="1" animBg="1"/>
      <p:bldP spid="41" grpId="2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7" grpId="1" animBg="1"/>
      <p:bldP spid="47" grpId="2" animBg="1"/>
      <p:bldP spid="48" grpId="0" animBg="1"/>
      <p:bldP spid="18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2958" y="272999"/>
            <a:ext cx="3866764" cy="1200329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bn-I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2" r="57853" b="30140"/>
          <a:stretch/>
        </p:blipFill>
        <p:spPr>
          <a:xfrm>
            <a:off x="2062758" y="-15754"/>
            <a:ext cx="1556344" cy="107746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8F8CF9-10D6-4A1B-9093-0FED7457C0D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8450" y="1844824"/>
            <a:ext cx="11231372" cy="407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61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4" y="433640"/>
            <a:ext cx="6241738" cy="6016931"/>
          </a:xfrm>
          <a:prstGeom prst="rect">
            <a:avLst/>
          </a:prstGeom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95" y="5331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91" y="1458692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75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99" y="9903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12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132" y="1974246"/>
            <a:ext cx="5124472" cy="26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1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 rot="5400000" flipV="1">
            <a:off x="5011890" y="4063009"/>
            <a:ext cx="4536505" cy="1001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933FF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5400000" flipV="1">
            <a:off x="5475466" y="4147037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933FF"/>
                </a:solidFill>
              </a:ln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60097" y="951309"/>
            <a:ext cx="2234909" cy="263348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1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 w="38100"/>
          <a:scene3d>
            <a:camera prst="obliqueTopRight"/>
            <a:lightRig rig="threePt" dir="t"/>
          </a:scene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01820-8BBA-483D-8DA9-9ACE4BA6F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424" y="2169161"/>
            <a:ext cx="253305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8D14B4-7709-4603-B870-65BB29F8DF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23" y="221462"/>
            <a:ext cx="3243353" cy="67061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58376AF-AA72-42BA-B8A9-CDD41930D86E}"/>
              </a:ext>
            </a:extLst>
          </p:cNvPr>
          <p:cNvSpPr/>
          <p:nvPr/>
        </p:nvSpPr>
        <p:spPr>
          <a:xfrm rot="5400000" flipV="1">
            <a:off x="5161146" y="4198816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933FF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666CB3-132E-4B1A-9FB0-7F848158AC80}"/>
              </a:ext>
            </a:extLst>
          </p:cNvPr>
          <p:cNvSpPr txBox="1"/>
          <p:nvPr/>
        </p:nvSpPr>
        <p:spPr>
          <a:xfrm>
            <a:off x="623446" y="3812178"/>
            <a:ext cx="63988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endParaRPr lang="en-US" sz="36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রাজারচর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মোল্যাকান্দি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শিবচর,মাদারীপুর</a:t>
            </a:r>
            <a:endParaRPr lang="en-US" sz="28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মোবাইল:01721242319</a:t>
            </a:r>
          </a:p>
          <a:p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Email: mztutul2006@gmail.com</a:t>
            </a:r>
          </a:p>
        </p:txBody>
      </p:sp>
    </p:spTree>
    <p:extLst>
      <p:ext uri="{BB962C8B-B14F-4D97-AF65-F5344CB8AC3E}">
        <p14:creationId xmlns:p14="http://schemas.microsoft.com/office/powerpoint/2010/main" val="2121982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8BCA3C-8804-439A-B618-DE32218671AA}"/>
              </a:ext>
            </a:extLst>
          </p:cNvPr>
          <p:cNvSpPr txBox="1"/>
          <p:nvPr/>
        </p:nvSpPr>
        <p:spPr>
          <a:xfrm>
            <a:off x="1702718" y="230224"/>
            <a:ext cx="5924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4A01C5-3E1D-4BDA-B4CC-761DBB31E19B}"/>
              </a:ext>
            </a:extLst>
          </p:cNvPr>
          <p:cNvSpPr/>
          <p:nvPr/>
        </p:nvSpPr>
        <p:spPr>
          <a:xfrm>
            <a:off x="2782838" y="3778813"/>
            <a:ext cx="956818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8AB356-DBA6-4EDC-A367-F7B3C82C201B}"/>
              </a:ext>
            </a:extLst>
          </p:cNvPr>
          <p:cNvSpPr/>
          <p:nvPr/>
        </p:nvSpPr>
        <p:spPr>
          <a:xfrm>
            <a:off x="2782838" y="3226300"/>
            <a:ext cx="956818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964885-F25E-452E-A2FC-EFDD9D6A8B17}"/>
              </a:ext>
            </a:extLst>
          </p:cNvPr>
          <p:cNvSpPr/>
          <p:nvPr/>
        </p:nvSpPr>
        <p:spPr>
          <a:xfrm>
            <a:off x="2782838" y="2650236"/>
            <a:ext cx="956818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D9F61E-415E-4E5A-B1BB-1A0ED63251EA}"/>
              </a:ext>
            </a:extLst>
          </p:cNvPr>
          <p:cNvSpPr/>
          <p:nvPr/>
        </p:nvSpPr>
        <p:spPr>
          <a:xfrm>
            <a:off x="2782838" y="2097723"/>
            <a:ext cx="95681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B3BEFD-35BB-46DD-90AB-6FEDD6ED1904}"/>
              </a:ext>
            </a:extLst>
          </p:cNvPr>
          <p:cNvSpPr/>
          <p:nvPr/>
        </p:nvSpPr>
        <p:spPr>
          <a:xfrm>
            <a:off x="2782838" y="4882484"/>
            <a:ext cx="956818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457042-779E-49E2-AC9E-65C692286078}"/>
              </a:ext>
            </a:extLst>
          </p:cNvPr>
          <p:cNvSpPr/>
          <p:nvPr/>
        </p:nvSpPr>
        <p:spPr>
          <a:xfrm>
            <a:off x="2782838" y="4329971"/>
            <a:ext cx="956818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FFCE79-0484-4D38-A33C-FDC8C2DFE7B4}"/>
              </a:ext>
            </a:extLst>
          </p:cNvPr>
          <p:cNvGrpSpPr/>
          <p:nvPr/>
        </p:nvGrpSpPr>
        <p:grpSpPr>
          <a:xfrm>
            <a:off x="7509301" y="1988840"/>
            <a:ext cx="956818" cy="3369536"/>
            <a:chOff x="5570436" y="1124744"/>
            <a:chExt cx="956818" cy="336953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3E9E9E-7FCE-4048-80AA-38957D84F823}"/>
                </a:ext>
              </a:extLst>
            </p:cNvPr>
            <p:cNvSpPr/>
            <p:nvPr/>
          </p:nvSpPr>
          <p:spPr>
            <a:xfrm>
              <a:off x="5570436" y="2805834"/>
              <a:ext cx="956818" cy="58477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7DC4BE-A81E-4B93-AA8F-4E282C96D632}"/>
                </a:ext>
              </a:extLst>
            </p:cNvPr>
            <p:cNvSpPr/>
            <p:nvPr/>
          </p:nvSpPr>
          <p:spPr>
            <a:xfrm>
              <a:off x="5570436" y="2253321"/>
              <a:ext cx="956818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81E258-1750-48B4-8226-242895474348}"/>
                </a:ext>
              </a:extLst>
            </p:cNvPr>
            <p:cNvSpPr/>
            <p:nvPr/>
          </p:nvSpPr>
          <p:spPr>
            <a:xfrm>
              <a:off x="5570436" y="1677257"/>
              <a:ext cx="956818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AE8898-A6AB-4300-ABB1-7D6DD9EC4A89}"/>
                </a:ext>
              </a:extLst>
            </p:cNvPr>
            <p:cNvSpPr/>
            <p:nvPr/>
          </p:nvSpPr>
          <p:spPr>
            <a:xfrm>
              <a:off x="5570436" y="1124744"/>
              <a:ext cx="956818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16FD4A-A77D-4CD9-8CA6-4C315DB8BB89}"/>
                </a:ext>
              </a:extLst>
            </p:cNvPr>
            <p:cNvSpPr/>
            <p:nvPr/>
          </p:nvSpPr>
          <p:spPr>
            <a:xfrm>
              <a:off x="5570436" y="3909505"/>
              <a:ext cx="956818" cy="58477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78A490E-DF49-4783-BD34-96A641180D50}"/>
                </a:ext>
              </a:extLst>
            </p:cNvPr>
            <p:cNvSpPr/>
            <p:nvPr/>
          </p:nvSpPr>
          <p:spPr>
            <a:xfrm>
              <a:off x="5570436" y="3356992"/>
              <a:ext cx="956818" cy="58477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720C6B1-AD45-44B7-BE93-ED195E5A2F46}"/>
              </a:ext>
            </a:extLst>
          </p:cNvPr>
          <p:cNvSpPr txBox="1"/>
          <p:nvPr/>
        </p:nvSpPr>
        <p:spPr>
          <a:xfrm>
            <a:off x="2390501" y="260002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65CEEED-CDA7-4351-8BF6-ACDC3B3BEAE7}"/>
                  </a:ext>
                </a:extLst>
              </p:cNvPr>
              <p:cNvSpPr txBox="1"/>
              <p:nvPr/>
            </p:nvSpPr>
            <p:spPr>
              <a:xfrm>
                <a:off x="4166093" y="3116192"/>
                <a:ext cx="1456826" cy="807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65CEEED-CDA7-4351-8BF6-ACDC3B3BE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093" y="3116192"/>
                <a:ext cx="1456826" cy="807722"/>
              </a:xfrm>
              <a:prstGeom prst="rect">
                <a:avLst/>
              </a:prstGeom>
              <a:blipFill>
                <a:blip r:embed="rId2"/>
                <a:stretch>
                  <a:fillRect b="-21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3AAD4AC3-49D2-40F2-9F03-38B67AA97D1F}"/>
              </a:ext>
            </a:extLst>
          </p:cNvPr>
          <p:cNvSpPr txBox="1"/>
          <p:nvPr/>
        </p:nvSpPr>
        <p:spPr>
          <a:xfrm>
            <a:off x="1702718" y="151119"/>
            <a:ext cx="625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331FD19-851D-4E1A-8EAF-8B74E87346B3}"/>
                  </a:ext>
                </a:extLst>
              </p:cNvPr>
              <p:cNvSpPr txBox="1"/>
              <p:nvPr/>
            </p:nvSpPr>
            <p:spPr>
              <a:xfrm>
                <a:off x="8895675" y="3126128"/>
                <a:ext cx="145682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331FD19-851D-4E1A-8EAF-8B74E8734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675" y="3126128"/>
                <a:ext cx="1456826" cy="786177"/>
              </a:xfrm>
              <a:prstGeom prst="rect">
                <a:avLst/>
              </a:prstGeom>
              <a:blipFill>
                <a:blip r:embed="rId3"/>
                <a:stretch>
                  <a:fillRect t="-775" b="-22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7151C11-C509-482B-BA51-36C01851757A}"/>
              </a:ext>
            </a:extLst>
          </p:cNvPr>
          <p:cNvSpPr txBox="1"/>
          <p:nvPr/>
        </p:nvSpPr>
        <p:spPr>
          <a:xfrm>
            <a:off x="2325143" y="5662989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B45360-15C0-4FCE-82BD-DFEF1B9312A2}"/>
              </a:ext>
            </a:extLst>
          </p:cNvPr>
          <p:cNvSpPr txBox="1"/>
          <p:nvPr/>
        </p:nvSpPr>
        <p:spPr>
          <a:xfrm>
            <a:off x="7175326" y="578293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2EEC63-33FE-49CE-ACCC-6F55B1F162E4}"/>
              </a:ext>
            </a:extLst>
          </p:cNvPr>
          <p:cNvSpPr/>
          <p:nvPr/>
        </p:nvSpPr>
        <p:spPr>
          <a:xfrm>
            <a:off x="2782838" y="2097722"/>
            <a:ext cx="956818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79B2B5-46E0-4C8D-A49D-F245CD01C2B3}"/>
              </a:ext>
            </a:extLst>
          </p:cNvPr>
          <p:cNvSpPr txBox="1"/>
          <p:nvPr/>
        </p:nvSpPr>
        <p:spPr>
          <a:xfrm>
            <a:off x="1456694" y="116492"/>
            <a:ext cx="625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2D6B3D7-B36B-4BBF-A259-EAE0B7AEE511}"/>
                  </a:ext>
                </a:extLst>
              </p:cNvPr>
              <p:cNvSpPr txBox="1"/>
              <p:nvPr/>
            </p:nvSpPr>
            <p:spPr>
              <a:xfrm>
                <a:off x="8882914" y="380874"/>
                <a:ext cx="2152828" cy="1114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pt-BR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৯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অংশ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2D6B3D7-B36B-4BBF-A259-EAE0B7AEE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914" y="380874"/>
                <a:ext cx="2152828" cy="111447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D46CB9F6-17FD-4ED7-86BD-C639A28A3569}"/>
              </a:ext>
            </a:extLst>
          </p:cNvPr>
          <p:cNvSpPr txBox="1"/>
          <p:nvPr/>
        </p:nvSpPr>
        <p:spPr>
          <a:xfrm>
            <a:off x="1538024" y="166008"/>
            <a:ext cx="625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995C68-0A23-4F15-8E4F-BBE98D091845}"/>
              </a:ext>
            </a:extLst>
          </p:cNvPr>
          <p:cNvSpPr txBox="1"/>
          <p:nvPr/>
        </p:nvSpPr>
        <p:spPr>
          <a:xfrm>
            <a:off x="1154671" y="885846"/>
            <a:ext cx="625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32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8" grpId="0"/>
      <p:bldP spid="18" grpId="1"/>
      <p:bldP spid="20" grpId="0"/>
      <p:bldP spid="21" grpId="0"/>
      <p:bldP spid="21" grpId="1"/>
      <p:bldP spid="22" grpId="0"/>
      <p:bldP spid="24" grpId="0"/>
      <p:bldP spid="25" grpId="0"/>
      <p:bldP spid="28" grpId="0"/>
      <p:bldP spid="28" grpId="1"/>
      <p:bldP spid="30" grpId="0"/>
      <p:bldP spid="32" grpId="0"/>
      <p:bldP spid="32" grpId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8BCA3C-8804-439A-B618-DE32218671AA}"/>
                  </a:ext>
                </a:extLst>
              </p:cNvPr>
              <p:cNvSpPr txBox="1"/>
              <p:nvPr/>
            </p:nvSpPr>
            <p:spPr>
              <a:xfrm>
                <a:off x="1702718" y="230224"/>
                <a:ext cx="5924952" cy="1114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৬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ভগ্নাংশটির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8BCA3C-8804-439A-B618-DE3221867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718" y="230224"/>
                <a:ext cx="5924952" cy="1114472"/>
              </a:xfrm>
              <a:prstGeom prst="rect">
                <a:avLst/>
              </a:prstGeom>
              <a:blipFill>
                <a:blip r:embed="rId2"/>
                <a:stretch>
                  <a:fillRect b="-20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04A01C5-3E1D-4BDA-B4CC-761DBB31E19B}"/>
              </a:ext>
            </a:extLst>
          </p:cNvPr>
          <p:cNvSpPr/>
          <p:nvPr/>
        </p:nvSpPr>
        <p:spPr>
          <a:xfrm>
            <a:off x="2782838" y="3778813"/>
            <a:ext cx="956818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8AB356-DBA6-4EDC-A367-F7B3C82C201B}"/>
              </a:ext>
            </a:extLst>
          </p:cNvPr>
          <p:cNvSpPr/>
          <p:nvPr/>
        </p:nvSpPr>
        <p:spPr>
          <a:xfrm>
            <a:off x="2782838" y="3226300"/>
            <a:ext cx="956818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964885-F25E-452E-A2FC-EFDD9D6A8B17}"/>
              </a:ext>
            </a:extLst>
          </p:cNvPr>
          <p:cNvSpPr/>
          <p:nvPr/>
        </p:nvSpPr>
        <p:spPr>
          <a:xfrm>
            <a:off x="2782838" y="2650236"/>
            <a:ext cx="956818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D9F61E-415E-4E5A-B1BB-1A0ED63251EA}"/>
              </a:ext>
            </a:extLst>
          </p:cNvPr>
          <p:cNvSpPr/>
          <p:nvPr/>
        </p:nvSpPr>
        <p:spPr>
          <a:xfrm>
            <a:off x="2782838" y="2097723"/>
            <a:ext cx="95681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B3BEFD-35BB-46DD-90AB-6FEDD6ED1904}"/>
              </a:ext>
            </a:extLst>
          </p:cNvPr>
          <p:cNvSpPr/>
          <p:nvPr/>
        </p:nvSpPr>
        <p:spPr>
          <a:xfrm>
            <a:off x="2782838" y="4882484"/>
            <a:ext cx="956818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457042-779E-49E2-AC9E-65C692286078}"/>
              </a:ext>
            </a:extLst>
          </p:cNvPr>
          <p:cNvSpPr/>
          <p:nvPr/>
        </p:nvSpPr>
        <p:spPr>
          <a:xfrm>
            <a:off x="2782838" y="4329971"/>
            <a:ext cx="956818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FFCE79-0484-4D38-A33C-FDC8C2DFE7B4}"/>
              </a:ext>
            </a:extLst>
          </p:cNvPr>
          <p:cNvGrpSpPr/>
          <p:nvPr/>
        </p:nvGrpSpPr>
        <p:grpSpPr>
          <a:xfrm>
            <a:off x="7509301" y="1988840"/>
            <a:ext cx="956818" cy="3369536"/>
            <a:chOff x="5570436" y="1124744"/>
            <a:chExt cx="956818" cy="336953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3E9E9E-7FCE-4048-80AA-38957D84F823}"/>
                </a:ext>
              </a:extLst>
            </p:cNvPr>
            <p:cNvSpPr/>
            <p:nvPr/>
          </p:nvSpPr>
          <p:spPr>
            <a:xfrm>
              <a:off x="5570436" y="2805834"/>
              <a:ext cx="956818" cy="58477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7DC4BE-A81E-4B93-AA8F-4E282C96D632}"/>
                </a:ext>
              </a:extLst>
            </p:cNvPr>
            <p:cNvSpPr/>
            <p:nvPr/>
          </p:nvSpPr>
          <p:spPr>
            <a:xfrm>
              <a:off x="5570436" y="2253321"/>
              <a:ext cx="956818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81E258-1750-48B4-8226-242895474348}"/>
                </a:ext>
              </a:extLst>
            </p:cNvPr>
            <p:cNvSpPr/>
            <p:nvPr/>
          </p:nvSpPr>
          <p:spPr>
            <a:xfrm>
              <a:off x="5570436" y="1677257"/>
              <a:ext cx="956818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AE8898-A6AB-4300-ABB1-7D6DD9EC4A89}"/>
                </a:ext>
              </a:extLst>
            </p:cNvPr>
            <p:cNvSpPr/>
            <p:nvPr/>
          </p:nvSpPr>
          <p:spPr>
            <a:xfrm>
              <a:off x="5570436" y="1124744"/>
              <a:ext cx="956818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16FD4A-A77D-4CD9-8CA6-4C315DB8BB89}"/>
                </a:ext>
              </a:extLst>
            </p:cNvPr>
            <p:cNvSpPr/>
            <p:nvPr/>
          </p:nvSpPr>
          <p:spPr>
            <a:xfrm>
              <a:off x="5570436" y="3909505"/>
              <a:ext cx="956818" cy="58477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78A490E-DF49-4783-BD34-96A641180D50}"/>
                </a:ext>
              </a:extLst>
            </p:cNvPr>
            <p:cNvSpPr/>
            <p:nvPr/>
          </p:nvSpPr>
          <p:spPr>
            <a:xfrm>
              <a:off x="5570436" y="3356992"/>
              <a:ext cx="956818" cy="58477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65CEEED-CDA7-4351-8BF6-ACDC3B3BEAE7}"/>
                  </a:ext>
                </a:extLst>
              </p:cNvPr>
              <p:cNvSpPr txBox="1"/>
              <p:nvPr/>
            </p:nvSpPr>
            <p:spPr>
              <a:xfrm>
                <a:off x="4166093" y="3116192"/>
                <a:ext cx="1456826" cy="807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65CEEED-CDA7-4351-8BF6-ACDC3B3BE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093" y="3116192"/>
                <a:ext cx="1456826" cy="807722"/>
              </a:xfrm>
              <a:prstGeom prst="rect">
                <a:avLst/>
              </a:prstGeom>
              <a:blipFill>
                <a:blip r:embed="rId3"/>
                <a:stretch>
                  <a:fillRect b="-21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331FD19-851D-4E1A-8EAF-8B74E87346B3}"/>
                  </a:ext>
                </a:extLst>
              </p:cNvPr>
              <p:cNvSpPr txBox="1"/>
              <p:nvPr/>
            </p:nvSpPr>
            <p:spPr>
              <a:xfrm>
                <a:off x="8895675" y="3126128"/>
                <a:ext cx="145682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331FD19-851D-4E1A-8EAF-8B74E8734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675" y="3126128"/>
                <a:ext cx="1456826" cy="786177"/>
              </a:xfrm>
              <a:prstGeom prst="rect">
                <a:avLst/>
              </a:prstGeom>
              <a:blipFill>
                <a:blip r:embed="rId4"/>
                <a:stretch>
                  <a:fillRect t="-775" b="-22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7151C11-C509-482B-BA51-36C01851757A}"/>
              </a:ext>
            </a:extLst>
          </p:cNvPr>
          <p:cNvSpPr txBox="1"/>
          <p:nvPr/>
        </p:nvSpPr>
        <p:spPr>
          <a:xfrm>
            <a:off x="2325143" y="5662989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B45360-15C0-4FCE-82BD-DFEF1B9312A2}"/>
              </a:ext>
            </a:extLst>
          </p:cNvPr>
          <p:cNvSpPr txBox="1"/>
          <p:nvPr/>
        </p:nvSpPr>
        <p:spPr>
          <a:xfrm>
            <a:off x="7175326" y="578293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2EEC63-33FE-49CE-ACCC-6F55B1F162E4}"/>
              </a:ext>
            </a:extLst>
          </p:cNvPr>
          <p:cNvSpPr/>
          <p:nvPr/>
        </p:nvSpPr>
        <p:spPr>
          <a:xfrm>
            <a:off x="2782838" y="2097722"/>
            <a:ext cx="956818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2D6B3D7-B36B-4BBF-A259-EAE0B7AEE511}"/>
                  </a:ext>
                </a:extLst>
              </p:cNvPr>
              <p:cNvSpPr txBox="1"/>
              <p:nvPr/>
            </p:nvSpPr>
            <p:spPr>
              <a:xfrm>
                <a:off x="8138392" y="665373"/>
                <a:ext cx="3285406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১</m:t>
                    </m:r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2D6B3D7-B36B-4BBF-A259-EAE0B7AEE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392" y="665373"/>
                <a:ext cx="3285406" cy="693716"/>
              </a:xfrm>
              <a:prstGeom prst="rect">
                <a:avLst/>
              </a:prstGeom>
              <a:blipFill>
                <a:blip r:embed="rId5"/>
                <a:stretch>
                  <a:fillRect t="-526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091EF6E1-F276-43F5-A655-AD94D476AC0F}"/>
              </a:ext>
            </a:extLst>
          </p:cNvPr>
          <p:cNvSpPr txBox="1"/>
          <p:nvPr/>
        </p:nvSpPr>
        <p:spPr>
          <a:xfrm>
            <a:off x="322113" y="411417"/>
            <a:ext cx="872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ভগ্নাংশটিকে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0DD548B-273F-47CB-8CAF-1B156070E4F7}"/>
                  </a:ext>
                </a:extLst>
              </p:cNvPr>
              <p:cNvSpPr txBox="1"/>
              <p:nvPr/>
            </p:nvSpPr>
            <p:spPr>
              <a:xfrm>
                <a:off x="850248" y="1167380"/>
                <a:ext cx="8725421" cy="885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 +</a:t>
                </a:r>
                <a:r>
                  <a:rPr lang="pt-BR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  ১</a:t>
                </a:r>
                <a:r>
                  <a:rPr lang="pt-BR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0DD548B-273F-47CB-8CAF-1B156070E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48" y="1167380"/>
                <a:ext cx="8725421" cy="885435"/>
              </a:xfrm>
              <a:prstGeom prst="rect">
                <a:avLst/>
              </a:prstGeom>
              <a:blipFill>
                <a:blip r:embed="rId6"/>
                <a:stretch>
                  <a:fillRect b="-2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662ACF5F-CE76-41AC-A3DF-3DEF7709FD2A}"/>
              </a:ext>
            </a:extLst>
          </p:cNvPr>
          <p:cNvSpPr txBox="1"/>
          <p:nvPr/>
        </p:nvSpPr>
        <p:spPr>
          <a:xfrm>
            <a:off x="898667" y="428731"/>
            <a:ext cx="872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DBC442-4FA3-4AF6-B509-EE866C09CD95}"/>
              </a:ext>
            </a:extLst>
          </p:cNvPr>
          <p:cNvSpPr txBox="1"/>
          <p:nvPr/>
        </p:nvSpPr>
        <p:spPr>
          <a:xfrm>
            <a:off x="4292767" y="1393389"/>
            <a:ext cx="3204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ভগ্নংশ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33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0" grpId="0"/>
      <p:bldP spid="29" grpId="0"/>
      <p:bldP spid="29" grpId="1"/>
      <p:bldP spid="31" grpId="0"/>
      <p:bldP spid="31" grpId="1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C8FE0A66-2750-4A9A-8406-BAF09F09C262}"/>
              </a:ext>
            </a:extLst>
          </p:cNvPr>
          <p:cNvSpPr txBox="1"/>
          <p:nvPr/>
        </p:nvSpPr>
        <p:spPr>
          <a:xfrm>
            <a:off x="2967441" y="620688"/>
            <a:ext cx="6255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B8480B-1EFD-4A80-AE37-C066BC720FC7}"/>
              </a:ext>
            </a:extLst>
          </p:cNvPr>
          <p:cNvSpPr txBox="1"/>
          <p:nvPr/>
        </p:nvSpPr>
        <p:spPr>
          <a:xfrm>
            <a:off x="3358902" y="2636912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3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535" y="0"/>
            <a:ext cx="12190413" cy="68580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BE9246-F527-4249-8C85-F8B6CCFC5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46" y="476876"/>
            <a:ext cx="1731414" cy="658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BDC825-D875-43A9-BEF9-13DC3128B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72" y="2060848"/>
            <a:ext cx="5401524" cy="512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177A64-4869-4BDF-BCB7-7554734712ED}"/>
              </a:ext>
            </a:extLst>
          </p:cNvPr>
          <p:cNvSpPr txBox="1"/>
          <p:nvPr/>
        </p:nvSpPr>
        <p:spPr>
          <a:xfrm>
            <a:off x="478582" y="3171886"/>
            <a:ext cx="11449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১৯.৩.১ 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প্রকৃত, অপ্রকৃত ও মিশ্র ভগ্নাংশ কী তা বলতে পারবে। 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১৯.৩.২ 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অপ্রকৃত ভগ্নাংশকে মিশ্র ভগ্নাংশে এবং মিশ্র ভগ্নাংশকে অপ্রকৃত ভগ্নাংশে প্রকাশ করতে পারবে। 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25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D082F00-825C-4C4A-9670-10E3F3F7DC6B}"/>
              </a:ext>
            </a:extLst>
          </p:cNvPr>
          <p:cNvSpPr/>
          <p:nvPr/>
        </p:nvSpPr>
        <p:spPr>
          <a:xfrm>
            <a:off x="1603742" y="1643126"/>
            <a:ext cx="1393904" cy="1348939"/>
          </a:xfrm>
          <a:prstGeom prst="ellipse">
            <a:avLst/>
          </a:prstGeom>
          <a:solidFill>
            <a:schemeClr val="accent3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71B956-9B0A-4043-A492-E8BFFDCB4DA1}"/>
              </a:ext>
            </a:extLst>
          </p:cNvPr>
          <p:cNvGrpSpPr/>
          <p:nvPr/>
        </p:nvGrpSpPr>
        <p:grpSpPr>
          <a:xfrm>
            <a:off x="1603742" y="1643126"/>
            <a:ext cx="1393904" cy="1348939"/>
            <a:chOff x="1603951" y="1642890"/>
            <a:chExt cx="1394086" cy="1349115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976D529-7303-4353-BB67-BB68F8215457}"/>
                </a:ext>
              </a:extLst>
            </p:cNvPr>
            <p:cNvCxnSpPr>
              <a:stCxn id="2" idx="2"/>
              <a:endCxn id="2" idx="6"/>
            </p:cNvCxnSpPr>
            <p:nvPr/>
          </p:nvCxnSpPr>
          <p:spPr>
            <a:xfrm>
              <a:off x="1603951" y="2317448"/>
              <a:ext cx="139408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DD539A6-94C0-4C04-9320-5DC17F7A3FB5}"/>
                </a:ext>
              </a:extLst>
            </p:cNvPr>
            <p:cNvCxnSpPr>
              <a:stCxn id="2" idx="0"/>
              <a:endCxn id="2" idx="4"/>
            </p:cNvCxnSpPr>
            <p:nvPr/>
          </p:nvCxnSpPr>
          <p:spPr>
            <a:xfrm>
              <a:off x="2300994" y="1642890"/>
              <a:ext cx="0" cy="134911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5C63E65-4683-4A09-8AF6-C20EC132AF83}"/>
              </a:ext>
            </a:extLst>
          </p:cNvPr>
          <p:cNvSpPr/>
          <p:nvPr/>
        </p:nvSpPr>
        <p:spPr>
          <a:xfrm>
            <a:off x="3319900" y="1643128"/>
            <a:ext cx="1393904" cy="1348940"/>
          </a:xfrm>
          <a:custGeom>
            <a:avLst/>
            <a:gdLst>
              <a:gd name="connsiteX0" fmla="*/ 697043 w 1394086"/>
              <a:gd name="connsiteY0" fmla="*/ 0 h 1349116"/>
              <a:gd name="connsiteX1" fmla="*/ 1394086 w 1394086"/>
              <a:gd name="connsiteY1" fmla="*/ 674558 h 1349116"/>
              <a:gd name="connsiteX2" fmla="*/ 697043 w 1394086"/>
              <a:gd name="connsiteY2" fmla="*/ 1349116 h 1349116"/>
              <a:gd name="connsiteX3" fmla="*/ 0 w 1394086"/>
              <a:gd name="connsiteY3" fmla="*/ 674558 h 1349116"/>
              <a:gd name="connsiteX4" fmla="*/ 0 w 1394086"/>
              <a:gd name="connsiteY4" fmla="*/ 674555 h 1349116"/>
              <a:gd name="connsiteX5" fmla="*/ 682024 w 1394086"/>
              <a:gd name="connsiteY5" fmla="*/ 674555 h 1349116"/>
              <a:gd name="connsiteX6" fmla="*/ 682024 w 1394086"/>
              <a:gd name="connsiteY6" fmla="*/ 1465 h 134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4086" h="1349116">
                <a:moveTo>
                  <a:pt x="697043" y="0"/>
                </a:moveTo>
                <a:cubicBezTo>
                  <a:pt x="1082009" y="0"/>
                  <a:pt x="1394086" y="302010"/>
                  <a:pt x="1394086" y="674558"/>
                </a:cubicBezTo>
                <a:cubicBezTo>
                  <a:pt x="1394086" y="1047106"/>
                  <a:pt x="1082009" y="1349116"/>
                  <a:pt x="697043" y="1349116"/>
                </a:cubicBezTo>
                <a:cubicBezTo>
                  <a:pt x="312077" y="1349116"/>
                  <a:pt x="0" y="1047106"/>
                  <a:pt x="0" y="674558"/>
                </a:cubicBezTo>
                <a:lnTo>
                  <a:pt x="0" y="674555"/>
                </a:lnTo>
                <a:lnTo>
                  <a:pt x="682024" y="674555"/>
                </a:lnTo>
                <a:lnTo>
                  <a:pt x="682024" y="1465"/>
                </a:lnTo>
                <a:close/>
              </a:path>
            </a:pathLst>
          </a:custGeom>
          <a:solidFill>
            <a:schemeClr val="accent3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8C3EF1-7977-4CC8-A0EA-F9949AC69690}"/>
              </a:ext>
            </a:extLst>
          </p:cNvPr>
          <p:cNvGrpSpPr/>
          <p:nvPr/>
        </p:nvGrpSpPr>
        <p:grpSpPr>
          <a:xfrm>
            <a:off x="3319900" y="1673103"/>
            <a:ext cx="1393904" cy="1348939"/>
            <a:chOff x="3320332" y="1049311"/>
            <a:chExt cx="1394086" cy="134911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0612FD0-E6D8-4F54-ABBD-98367A7F6B97}"/>
                </a:ext>
              </a:extLst>
            </p:cNvPr>
            <p:cNvCxnSpPr/>
            <p:nvPr/>
          </p:nvCxnSpPr>
          <p:spPr>
            <a:xfrm>
              <a:off x="3320332" y="1678904"/>
              <a:ext cx="139408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8F75C16-1404-45C1-B14B-F2B01412004B}"/>
                </a:ext>
              </a:extLst>
            </p:cNvPr>
            <p:cNvCxnSpPr/>
            <p:nvPr/>
          </p:nvCxnSpPr>
          <p:spPr>
            <a:xfrm>
              <a:off x="4017375" y="1049311"/>
              <a:ext cx="0" cy="134911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1AF7295-B7F5-4E3A-AD54-CDB588ECA793}"/>
              </a:ext>
            </a:extLst>
          </p:cNvPr>
          <p:cNvSpPr txBox="1"/>
          <p:nvPr/>
        </p:nvSpPr>
        <p:spPr>
          <a:xfrm>
            <a:off x="-1" y="548425"/>
            <a:ext cx="1219041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রুটির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52014C-B147-48D8-9F1A-55E3DF0BE7B1}"/>
                  </a:ext>
                </a:extLst>
              </p:cNvPr>
              <p:cNvSpPr txBox="1"/>
              <p:nvPr/>
            </p:nvSpPr>
            <p:spPr>
              <a:xfrm>
                <a:off x="6032776" y="1427654"/>
                <a:ext cx="3971876" cy="807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এখানে 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সাতটি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আছে।</a:t>
                </a:r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52014C-B147-48D8-9F1A-55E3DF0BE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776" y="1427654"/>
                <a:ext cx="3971876" cy="807337"/>
              </a:xfrm>
              <a:prstGeom prst="rect">
                <a:avLst/>
              </a:prstGeom>
              <a:blipFill>
                <a:blip r:embed="rId2"/>
                <a:stretch>
                  <a:fillRect l="-4762" r="-1997" b="-23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7A7F722D-1AAE-465A-AED3-8517E5623730}"/>
              </a:ext>
            </a:extLst>
          </p:cNvPr>
          <p:cNvSpPr/>
          <p:nvPr/>
        </p:nvSpPr>
        <p:spPr>
          <a:xfrm>
            <a:off x="5021063" y="1478255"/>
            <a:ext cx="7029459" cy="274283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C7F2C01-C8D4-457A-840F-FC9EA7F541E1}"/>
                  </a:ext>
                </a:extLst>
              </p:cNvPr>
              <p:cNvSpPr txBox="1"/>
              <p:nvPr/>
            </p:nvSpPr>
            <p:spPr>
              <a:xfrm>
                <a:off x="8018714" y="2211383"/>
                <a:ext cx="509600" cy="916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৪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C7F2C01-C8D4-457A-840F-FC9EA7F54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714" y="2211383"/>
                <a:ext cx="509600" cy="9165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8E9329B-01C4-4023-8021-7D66BA29E604}"/>
              </a:ext>
            </a:extLst>
          </p:cNvPr>
          <p:cNvSpPr txBox="1"/>
          <p:nvPr/>
        </p:nvSpPr>
        <p:spPr>
          <a:xfrm>
            <a:off x="8475818" y="2445382"/>
            <a:ext cx="344743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+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1260A4-6420-4238-9000-32E55D838405}"/>
                  </a:ext>
                </a:extLst>
              </p:cNvPr>
              <p:cNvSpPr txBox="1"/>
              <p:nvPr/>
            </p:nvSpPr>
            <p:spPr>
              <a:xfrm>
                <a:off x="8828046" y="2226372"/>
                <a:ext cx="509600" cy="895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৩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1260A4-6420-4238-9000-32E55D838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046" y="2226372"/>
                <a:ext cx="509600" cy="895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7DCA22-9EF1-40BE-A521-5B4EBE99300B}"/>
                  </a:ext>
                </a:extLst>
              </p:cNvPr>
              <p:cNvSpPr txBox="1"/>
              <p:nvPr/>
            </p:nvSpPr>
            <p:spPr>
              <a:xfrm>
                <a:off x="9804833" y="2204864"/>
                <a:ext cx="509600" cy="936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৭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7DCA22-9EF1-40BE-A521-5B4EBE993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833" y="2204864"/>
                <a:ext cx="509600" cy="9360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A68EB343-1D09-4802-8712-0407514E5C5E}"/>
              </a:ext>
            </a:extLst>
          </p:cNvPr>
          <p:cNvSpPr txBox="1"/>
          <p:nvPr/>
        </p:nvSpPr>
        <p:spPr>
          <a:xfrm>
            <a:off x="9367616" y="2431828"/>
            <a:ext cx="35969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749B6C-C2A9-4726-9832-0718CCA56ECF}"/>
                  </a:ext>
                </a:extLst>
              </p:cNvPr>
              <p:cNvSpPr txBox="1"/>
              <p:nvPr/>
            </p:nvSpPr>
            <p:spPr>
              <a:xfrm>
                <a:off x="4957355" y="3332960"/>
                <a:ext cx="7233057" cy="807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লব</a:t>
                </a:r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৭,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অপেক্ষা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বড়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অপ্রকৃত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749B6C-C2A9-4726-9832-0718CCA56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355" y="3332960"/>
                <a:ext cx="7233057" cy="807337"/>
              </a:xfrm>
              <a:prstGeom prst="rect">
                <a:avLst/>
              </a:prstGeom>
              <a:blipFill>
                <a:blip r:embed="rId6"/>
                <a:stretch>
                  <a:fillRect l="-1685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125C5B88-018B-476A-9BA8-53BAEB95B163}"/>
              </a:ext>
            </a:extLst>
          </p:cNvPr>
          <p:cNvGrpSpPr/>
          <p:nvPr/>
        </p:nvGrpSpPr>
        <p:grpSpPr>
          <a:xfrm>
            <a:off x="509599" y="2019967"/>
            <a:ext cx="1468845" cy="807232"/>
            <a:chOff x="509666" y="1396221"/>
            <a:chExt cx="1469036" cy="8073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92DF27E-DC98-4674-BB9C-0F2571EDF5C7}"/>
                    </a:ext>
                  </a:extLst>
                </p:cNvPr>
                <p:cNvSpPr txBox="1"/>
                <p:nvPr/>
              </p:nvSpPr>
              <p:spPr>
                <a:xfrm>
                  <a:off x="509666" y="1396221"/>
                  <a:ext cx="464695" cy="807337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C00000"/>
                      </a:solidFill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92DF27E-DC98-4674-BB9C-0F2571EDF5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666" y="1396221"/>
                  <a:ext cx="464695" cy="80733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164211B-4B20-4FC3-8C1E-5AEBABDFFCD2}"/>
                </a:ext>
              </a:extLst>
            </p:cNvPr>
            <p:cNvCxnSpPr/>
            <p:nvPr/>
          </p:nvCxnSpPr>
          <p:spPr>
            <a:xfrm>
              <a:off x="974361" y="1514007"/>
              <a:ext cx="100434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6F62DBB-4609-42D7-8D65-F4785A8212C2}"/>
              </a:ext>
            </a:extLst>
          </p:cNvPr>
          <p:cNvSpPr txBox="1"/>
          <p:nvPr/>
        </p:nvSpPr>
        <p:spPr>
          <a:xfrm>
            <a:off x="277294" y="4026215"/>
            <a:ext cx="3042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অপ্রকৃত</a:t>
            </a:r>
            <a:r>
              <a:rPr lang="en-US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ভগ্নাংশঃ</a:t>
            </a:r>
            <a:r>
              <a:rPr lang="en-US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839EF-C55E-47E1-9AC3-92BC17A2734A}"/>
              </a:ext>
            </a:extLst>
          </p:cNvPr>
          <p:cNvSpPr txBox="1"/>
          <p:nvPr/>
        </p:nvSpPr>
        <p:spPr>
          <a:xfrm>
            <a:off x="772524" y="4745642"/>
            <a:ext cx="9944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9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/>
      <p:bldP spid="15" grpId="0"/>
      <p:bldP spid="16" grpId="0" animBg="1"/>
      <p:bldP spid="17" grpId="0"/>
      <p:bldP spid="19" grpId="0"/>
      <p:bldP spid="20" grpId="0"/>
      <p:bldP spid="21" grpId="0"/>
      <p:bldP spid="22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D082F00-825C-4C4A-9670-10E3F3F7DC6B}"/>
              </a:ext>
            </a:extLst>
          </p:cNvPr>
          <p:cNvSpPr/>
          <p:nvPr/>
        </p:nvSpPr>
        <p:spPr>
          <a:xfrm>
            <a:off x="1603742" y="1019645"/>
            <a:ext cx="1393904" cy="1348939"/>
          </a:xfrm>
          <a:prstGeom prst="ellipse">
            <a:avLst/>
          </a:prstGeom>
          <a:solidFill>
            <a:schemeClr val="accent3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76D529-7303-4353-BB67-BB68F8215457}"/>
              </a:ext>
            </a:extLst>
          </p:cNvPr>
          <p:cNvCxnSpPr>
            <a:stCxn id="2" idx="2"/>
            <a:endCxn id="2" idx="6"/>
          </p:cNvCxnSpPr>
          <p:nvPr/>
        </p:nvCxnSpPr>
        <p:spPr>
          <a:xfrm>
            <a:off x="1603742" y="1694115"/>
            <a:ext cx="13939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D539A6-94C0-4C04-9320-5DC17F7A3FB5}"/>
              </a:ext>
            </a:extLst>
          </p:cNvPr>
          <p:cNvCxnSpPr>
            <a:stCxn id="2" idx="0"/>
            <a:endCxn id="2" idx="4"/>
          </p:cNvCxnSpPr>
          <p:nvPr/>
        </p:nvCxnSpPr>
        <p:spPr>
          <a:xfrm>
            <a:off x="2300694" y="1019645"/>
            <a:ext cx="0" cy="13489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5C63E65-4683-4A09-8AF6-C20EC132AF83}"/>
              </a:ext>
            </a:extLst>
          </p:cNvPr>
          <p:cNvSpPr/>
          <p:nvPr/>
        </p:nvSpPr>
        <p:spPr>
          <a:xfrm>
            <a:off x="3319900" y="1019647"/>
            <a:ext cx="1393904" cy="1348940"/>
          </a:xfrm>
          <a:custGeom>
            <a:avLst/>
            <a:gdLst>
              <a:gd name="connsiteX0" fmla="*/ 697043 w 1394086"/>
              <a:gd name="connsiteY0" fmla="*/ 0 h 1349116"/>
              <a:gd name="connsiteX1" fmla="*/ 1394086 w 1394086"/>
              <a:gd name="connsiteY1" fmla="*/ 674558 h 1349116"/>
              <a:gd name="connsiteX2" fmla="*/ 697043 w 1394086"/>
              <a:gd name="connsiteY2" fmla="*/ 1349116 h 1349116"/>
              <a:gd name="connsiteX3" fmla="*/ 0 w 1394086"/>
              <a:gd name="connsiteY3" fmla="*/ 674558 h 1349116"/>
              <a:gd name="connsiteX4" fmla="*/ 0 w 1394086"/>
              <a:gd name="connsiteY4" fmla="*/ 674555 h 1349116"/>
              <a:gd name="connsiteX5" fmla="*/ 682024 w 1394086"/>
              <a:gd name="connsiteY5" fmla="*/ 674555 h 1349116"/>
              <a:gd name="connsiteX6" fmla="*/ 682024 w 1394086"/>
              <a:gd name="connsiteY6" fmla="*/ 1465 h 134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4086" h="1349116">
                <a:moveTo>
                  <a:pt x="697043" y="0"/>
                </a:moveTo>
                <a:cubicBezTo>
                  <a:pt x="1082009" y="0"/>
                  <a:pt x="1394086" y="302010"/>
                  <a:pt x="1394086" y="674558"/>
                </a:cubicBezTo>
                <a:cubicBezTo>
                  <a:pt x="1394086" y="1047106"/>
                  <a:pt x="1082009" y="1349116"/>
                  <a:pt x="697043" y="1349116"/>
                </a:cubicBezTo>
                <a:cubicBezTo>
                  <a:pt x="312077" y="1349116"/>
                  <a:pt x="0" y="1047106"/>
                  <a:pt x="0" y="674558"/>
                </a:cubicBezTo>
                <a:lnTo>
                  <a:pt x="0" y="674555"/>
                </a:lnTo>
                <a:lnTo>
                  <a:pt x="682024" y="674555"/>
                </a:lnTo>
                <a:lnTo>
                  <a:pt x="682024" y="1465"/>
                </a:lnTo>
                <a:close/>
              </a:path>
            </a:pathLst>
          </a:custGeom>
          <a:solidFill>
            <a:schemeClr val="accent3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612FD0-E6D8-4F54-ABBD-98367A7F6B97}"/>
              </a:ext>
            </a:extLst>
          </p:cNvPr>
          <p:cNvCxnSpPr/>
          <p:nvPr/>
        </p:nvCxnSpPr>
        <p:spPr>
          <a:xfrm>
            <a:off x="3319900" y="1679132"/>
            <a:ext cx="13939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F75C16-1404-45C1-B14B-F2B01412004B}"/>
              </a:ext>
            </a:extLst>
          </p:cNvPr>
          <p:cNvCxnSpPr/>
          <p:nvPr/>
        </p:nvCxnSpPr>
        <p:spPr>
          <a:xfrm>
            <a:off x="4016852" y="1049622"/>
            <a:ext cx="0" cy="13489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AF7295-B7F5-4E3A-AD54-CDB588ECA793}"/>
              </a:ext>
            </a:extLst>
          </p:cNvPr>
          <p:cNvSpPr txBox="1"/>
          <p:nvPr/>
        </p:nvSpPr>
        <p:spPr>
          <a:xfrm>
            <a:off x="2100952" y="14833"/>
            <a:ext cx="73913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রুটির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2DF27E-DC98-4674-BB9C-0F2571EDF5C7}"/>
                  </a:ext>
                </a:extLst>
              </p:cNvPr>
              <p:cNvSpPr txBox="1"/>
              <p:nvPr/>
            </p:nvSpPr>
            <p:spPr>
              <a:xfrm>
                <a:off x="509600" y="1396486"/>
                <a:ext cx="464634" cy="8072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2DF27E-DC98-4674-BB9C-0F2571EDF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00" y="1396486"/>
                <a:ext cx="464634" cy="8072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52014C-B147-48D8-9F1A-55E3DF0BE7B1}"/>
                  </a:ext>
                </a:extLst>
              </p:cNvPr>
              <p:cNvSpPr txBox="1"/>
              <p:nvPr/>
            </p:nvSpPr>
            <p:spPr>
              <a:xfrm>
                <a:off x="5125989" y="848334"/>
                <a:ext cx="3971876" cy="807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এখানে 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সাতটি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আছে।</a:t>
                </a:r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52014C-B147-48D8-9F1A-55E3DF0BE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989" y="848334"/>
                <a:ext cx="3971876" cy="807337"/>
              </a:xfrm>
              <a:prstGeom prst="rect">
                <a:avLst/>
              </a:prstGeom>
              <a:blipFill>
                <a:blip r:embed="rId3"/>
                <a:stretch>
                  <a:fillRect l="-4762" r="-1997" b="-23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7A7F722D-1AAE-465A-AED3-8517E5623730}"/>
              </a:ext>
            </a:extLst>
          </p:cNvPr>
          <p:cNvSpPr/>
          <p:nvPr/>
        </p:nvSpPr>
        <p:spPr>
          <a:xfrm>
            <a:off x="5063681" y="855989"/>
            <a:ext cx="7029459" cy="184205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C7F2C01-C8D4-457A-840F-FC9EA7F541E1}"/>
                  </a:ext>
                </a:extLst>
              </p:cNvPr>
              <p:cNvSpPr txBox="1"/>
              <p:nvPr/>
            </p:nvSpPr>
            <p:spPr>
              <a:xfrm>
                <a:off x="9230268" y="987247"/>
                <a:ext cx="509600" cy="916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৪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C7F2C01-C8D4-457A-840F-FC9EA7F54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0268" y="987247"/>
                <a:ext cx="509600" cy="9165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8E9329B-01C4-4023-8021-7D66BA29E604}"/>
              </a:ext>
            </a:extLst>
          </p:cNvPr>
          <p:cNvSpPr txBox="1"/>
          <p:nvPr/>
        </p:nvSpPr>
        <p:spPr>
          <a:xfrm>
            <a:off x="9687372" y="1221246"/>
            <a:ext cx="344743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1260A4-6420-4238-9000-32E55D838405}"/>
                  </a:ext>
                </a:extLst>
              </p:cNvPr>
              <p:cNvSpPr txBox="1"/>
              <p:nvPr/>
            </p:nvSpPr>
            <p:spPr>
              <a:xfrm>
                <a:off x="10039600" y="1002236"/>
                <a:ext cx="509600" cy="895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৩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1260A4-6420-4238-9000-32E55D838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600" y="1002236"/>
                <a:ext cx="509600" cy="895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7DCA22-9EF1-40BE-A521-5B4EBE99300B}"/>
                  </a:ext>
                </a:extLst>
              </p:cNvPr>
              <p:cNvSpPr txBox="1"/>
              <p:nvPr/>
            </p:nvSpPr>
            <p:spPr>
              <a:xfrm>
                <a:off x="11067027" y="980728"/>
                <a:ext cx="428779" cy="936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৭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7DCA22-9EF1-40BE-A521-5B4EBE993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7027" y="980728"/>
                <a:ext cx="428779" cy="9360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A68EB343-1D09-4802-8712-0407514E5C5E}"/>
              </a:ext>
            </a:extLst>
          </p:cNvPr>
          <p:cNvSpPr txBox="1"/>
          <p:nvPr/>
        </p:nvSpPr>
        <p:spPr>
          <a:xfrm>
            <a:off x="10579170" y="1207692"/>
            <a:ext cx="35969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endParaRPr lang="en-US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749B6C-C2A9-4726-9832-0718CCA56ECF}"/>
                  </a:ext>
                </a:extLst>
              </p:cNvPr>
              <p:cNvSpPr txBox="1"/>
              <p:nvPr/>
            </p:nvSpPr>
            <p:spPr>
              <a:xfrm>
                <a:off x="5399161" y="1947244"/>
                <a:ext cx="7301366" cy="807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লব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r>
                  <a:rPr lang="bn-IN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অপেক্ষা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বড়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 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অপ্রকৃত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749B6C-C2A9-4726-9832-0718CCA56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161" y="1947244"/>
                <a:ext cx="7301366" cy="807337"/>
              </a:xfrm>
              <a:prstGeom prst="rect">
                <a:avLst/>
              </a:prstGeom>
              <a:blipFill>
                <a:blip r:embed="rId7"/>
                <a:stretch>
                  <a:fillRect l="-1754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164211B-4B20-4FC3-8C1E-5AEBABDFFCD2}"/>
              </a:ext>
            </a:extLst>
          </p:cNvPr>
          <p:cNvCxnSpPr/>
          <p:nvPr/>
        </p:nvCxnSpPr>
        <p:spPr>
          <a:xfrm>
            <a:off x="974234" y="1514256"/>
            <a:ext cx="100421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8AF30D1-8872-4288-8F40-24CE141A7FDF}"/>
              </a:ext>
            </a:extLst>
          </p:cNvPr>
          <p:cNvSpPr txBox="1"/>
          <p:nvPr/>
        </p:nvSpPr>
        <p:spPr>
          <a:xfrm>
            <a:off x="100352" y="2992614"/>
            <a:ext cx="2143303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অপরদিকে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78FFBF-1E98-48F6-824F-7DBBE310B4BC}"/>
              </a:ext>
            </a:extLst>
          </p:cNvPr>
          <p:cNvSpPr/>
          <p:nvPr/>
        </p:nvSpPr>
        <p:spPr>
          <a:xfrm>
            <a:off x="637016" y="3756239"/>
            <a:ext cx="11456124" cy="157447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C85045-19E8-47D7-B72D-A9360D4957A8}"/>
                  </a:ext>
                </a:extLst>
              </p:cNvPr>
              <p:cNvSpPr txBox="1"/>
              <p:nvPr/>
            </p:nvSpPr>
            <p:spPr>
              <a:xfrm>
                <a:off x="687561" y="3778299"/>
                <a:ext cx="5407645" cy="884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এটি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“১  ও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“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C85045-19E8-47D7-B72D-A9360D495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61" y="3778299"/>
                <a:ext cx="5407645" cy="884986"/>
              </a:xfrm>
              <a:prstGeom prst="rect">
                <a:avLst/>
              </a:prstGeom>
              <a:blipFill>
                <a:blip r:embed="rId8"/>
                <a:stretch>
                  <a:fillRect l="-3495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EC22CA1-0D48-4952-B1CB-EA7B68F1E1B6}"/>
                  </a:ext>
                </a:extLst>
              </p:cNvPr>
              <p:cNvSpPr txBox="1"/>
              <p:nvPr/>
            </p:nvSpPr>
            <p:spPr>
              <a:xfrm>
                <a:off x="5615531" y="3554832"/>
                <a:ext cx="6593635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এটিকে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এভাবে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লেখা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EC22CA1-0D48-4952-B1CB-EA7B68F1E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531" y="3554832"/>
                <a:ext cx="6593635" cy="984052"/>
              </a:xfrm>
              <a:prstGeom prst="rect">
                <a:avLst/>
              </a:prstGeom>
              <a:blipFill>
                <a:blip r:embed="rId9"/>
                <a:stretch>
                  <a:fillRect l="-2773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2027F2FD-22F2-4D4A-9E3C-BDEFB8FE0381}"/>
              </a:ext>
            </a:extLst>
          </p:cNvPr>
          <p:cNvSpPr txBox="1"/>
          <p:nvPr/>
        </p:nvSpPr>
        <p:spPr>
          <a:xfrm>
            <a:off x="1122859" y="4583500"/>
            <a:ext cx="718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এবং পড়া হয়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চতুর্থাংশ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9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7177</TotalTime>
  <Words>814</Words>
  <Application>Microsoft Office PowerPoint</Application>
  <PresentationFormat>Custom</PresentationFormat>
  <Paragraphs>270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Admin</cp:lastModifiedBy>
  <cp:revision>645</cp:revision>
  <dcterms:created xsi:type="dcterms:W3CDTF">2006-08-16T00:00:00Z</dcterms:created>
  <dcterms:modified xsi:type="dcterms:W3CDTF">2021-08-19T05:03:27Z</dcterms:modified>
</cp:coreProperties>
</file>