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5" r:id="rId5"/>
    <p:sldId id="266" r:id="rId6"/>
    <p:sldId id="267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9171-51F4-4D1C-8F88-1EF419609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DBA8C-6C38-4D6C-9031-9C325B23D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3AEB-43B3-4F9C-897D-1E1B7D4C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3F-8D08-4E44-AD13-72C12953823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077F9-33C7-4AEF-AFCC-DE159729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59177-8D82-4898-80AD-E6FFFE86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95E5-A260-4F9E-99D2-920CE04D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8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6C15-4B09-43F4-B1A2-B3AAB3B1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22723-1FB9-48BC-A57B-55A483D6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3A982-691D-411D-9545-5FD11399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3F-8D08-4E44-AD13-72C12953823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E70F8-3952-442B-A466-9B66710D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3D25C-D904-42F5-BE10-805CBAE8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95E5-A260-4F9E-99D2-920CE04D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5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82A66E-DB4A-41C2-A39B-A449DD963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D512-6B03-4EA7-9720-D587FDF5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DF843-9BA4-42FC-B2DC-E5638422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3F-8D08-4E44-AD13-72C12953823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2588-C6B0-477E-BCAB-F0197379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DCCBE-1F40-486F-9504-39FAE21F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95E5-A260-4F9E-99D2-920CE04D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8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7517-9F18-411E-A5F8-5DCB0224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E850F-4CA6-447B-8525-299CAD27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DFC83-9993-48A1-8276-A0C960FD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3F-8D08-4E44-AD13-72C12953823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8800D-6058-4495-9540-C374163B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07A9E-FB13-445D-8E5A-6EE4D614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95E5-A260-4F9E-99D2-920CE04D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29AB-EB0B-42EB-83E7-256BDF8C4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F6F77-A91A-4347-862B-D04FBA0B0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7E979-9960-46BB-A2DB-01D7CCDC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3F-8D08-4E44-AD13-72C12953823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CBCB5-BF44-4720-A6CC-75572DCD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0495E-4DB3-4D28-8511-C399BB96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95E5-A260-4F9E-99D2-920CE04D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B8D0-1851-4671-A672-477C7344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4CEDF-25B4-4E48-B166-EAC141598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BC6ED-2844-45B9-A521-5EA550020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606DE-17B1-4DAF-AA06-33956DA9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3F-8D08-4E44-AD13-72C12953823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7D029-2D6C-4817-9A89-B6208A54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87C79-156B-4D9F-B79C-119B906D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95E5-A260-4F9E-99D2-920CE04D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4307-D392-4190-9812-457B5D08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97CCD-4101-49D9-BC21-3B17373C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AB580-A912-4AE2-A0BD-F90959380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97DD6-0A0D-4421-A23B-754E0EB5F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00617-0781-4F84-97FF-308B8220A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DEA5A4-895A-4823-92C9-5512BFD7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3F-8D08-4E44-AD13-72C12953823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A83771-845E-457E-B645-D7E30890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20420-26D9-4483-BCB2-4A5B77CF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95E5-A260-4F9E-99D2-920CE04D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2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C10E-EF77-46F3-9D29-69A55606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F3C27-EC75-40F3-9AEF-29468B5A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3F-8D08-4E44-AD13-72C12953823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BBDA65-41C4-4DF2-9A1A-6D9CFB66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64CB9-6CD8-4C1D-8FD4-B460F646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95E5-A260-4F9E-99D2-920CE04D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19C9D-CD17-45F0-B636-6DCEF9F5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3F-8D08-4E44-AD13-72C12953823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9801B-FEAC-4D34-9C92-9EE4396A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0CC76-FA3B-4CD6-9499-9AD98A3C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95E5-A260-4F9E-99D2-920CE04D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5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8DEA-CE63-4E6C-824F-B3486D98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79669-0935-4E13-9CBC-A943C5BE4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83AB1-B65D-479C-B82C-8FBDB46A4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C96F1-B9A2-4F34-BE2B-BA6F2E8A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3F-8D08-4E44-AD13-72C12953823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29C3F-EF14-40B4-907A-DC57076F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ADB72-145B-4D53-940D-C15664F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95E5-A260-4F9E-99D2-920CE04D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BF10-9798-402E-916E-5F90CD68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FA5F6-5107-4B8B-8B02-398C80978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1DFEF-A284-4E9F-B69C-38E1922B1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2C412-96AC-4630-8351-DBB5B2B0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3F-8D08-4E44-AD13-72C12953823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C8AD5-8355-41FD-99B3-91CE9CAC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76F89-88C7-4E72-ACF5-E4347C14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95E5-A260-4F9E-99D2-920CE04D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3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3B006-E5E5-4E7D-ACD9-5B32BCCA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930AF-6858-4A08-9649-978A0E38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89139-759A-412B-B475-B12CB9C40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D23F-8D08-4E44-AD13-72C12953823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D1F2D-B1C0-4E77-BED8-70C5B862D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3F0DB-25BD-4CB0-B154-C27178331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95E5-A260-4F9E-99D2-920CE04D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5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8E7E1F-411B-40DF-A84C-0AAD89154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2" r="865" b="8846"/>
          <a:stretch>
            <a:fillRect/>
          </a:stretch>
        </p:blipFill>
        <p:spPr>
          <a:xfrm>
            <a:off x="152400" y="1996225"/>
            <a:ext cx="11887200" cy="3379375"/>
          </a:xfrm>
          <a:custGeom>
            <a:avLst/>
            <a:gdLst/>
            <a:ahLst/>
            <a:cxnLst/>
            <a:rect l="l" t="t" r="r" b="b"/>
            <a:pathLst>
              <a:path w="12086509" h="3423679">
                <a:moveTo>
                  <a:pt x="2282661" y="1870723"/>
                </a:moveTo>
                <a:lnTo>
                  <a:pt x="1518996" y="2280744"/>
                </a:lnTo>
                <a:lnTo>
                  <a:pt x="1800886" y="2419126"/>
                </a:lnTo>
                <a:lnTo>
                  <a:pt x="1795761" y="2419126"/>
                </a:lnTo>
                <a:lnTo>
                  <a:pt x="1862389" y="2465254"/>
                </a:lnTo>
                <a:cubicBezTo>
                  <a:pt x="1876057" y="2465254"/>
                  <a:pt x="1886307" y="2468671"/>
                  <a:pt x="1893141" y="2475504"/>
                </a:cubicBezTo>
                <a:lnTo>
                  <a:pt x="1888016" y="2475504"/>
                </a:lnTo>
                <a:lnTo>
                  <a:pt x="2057150" y="2598511"/>
                </a:lnTo>
                <a:lnTo>
                  <a:pt x="2282661" y="2813772"/>
                </a:lnTo>
                <a:close/>
                <a:moveTo>
                  <a:pt x="6483995" y="830293"/>
                </a:moveTo>
                <a:lnTo>
                  <a:pt x="6678755" y="927673"/>
                </a:lnTo>
                <a:cubicBezTo>
                  <a:pt x="6774427" y="1252274"/>
                  <a:pt x="6880349" y="1521350"/>
                  <a:pt x="6996522" y="1734903"/>
                </a:cubicBezTo>
                <a:cubicBezTo>
                  <a:pt x="7112694" y="1948456"/>
                  <a:pt x="7233992" y="2119298"/>
                  <a:pt x="7360416" y="2247430"/>
                </a:cubicBezTo>
                <a:cubicBezTo>
                  <a:pt x="7486839" y="2375562"/>
                  <a:pt x="7617533" y="2465254"/>
                  <a:pt x="7752499" y="2516506"/>
                </a:cubicBezTo>
                <a:cubicBezTo>
                  <a:pt x="7887464" y="2567759"/>
                  <a:pt x="8021576" y="2593385"/>
                  <a:pt x="8154833" y="2593385"/>
                </a:cubicBezTo>
                <a:cubicBezTo>
                  <a:pt x="8281255" y="2593385"/>
                  <a:pt x="8388886" y="2568613"/>
                  <a:pt x="8477724" y="2519069"/>
                </a:cubicBezTo>
                <a:cubicBezTo>
                  <a:pt x="8566562" y="2469525"/>
                  <a:pt x="8639170" y="2408022"/>
                  <a:pt x="8695548" y="2334559"/>
                </a:cubicBezTo>
                <a:cubicBezTo>
                  <a:pt x="8751926" y="2261097"/>
                  <a:pt x="8793782" y="2182510"/>
                  <a:pt x="8821117" y="2098797"/>
                </a:cubicBezTo>
                <a:cubicBezTo>
                  <a:pt x="8848452" y="2015084"/>
                  <a:pt x="8862119" y="1939060"/>
                  <a:pt x="8862119" y="1870723"/>
                </a:cubicBezTo>
                <a:cubicBezTo>
                  <a:pt x="8862119" y="1812636"/>
                  <a:pt x="8850160" y="1751133"/>
                  <a:pt x="8826243" y="1686213"/>
                </a:cubicBezTo>
                <a:cubicBezTo>
                  <a:pt x="8802324" y="1621293"/>
                  <a:pt x="8769865" y="1560644"/>
                  <a:pt x="8728862" y="1504266"/>
                </a:cubicBezTo>
                <a:cubicBezTo>
                  <a:pt x="8687860" y="1447888"/>
                  <a:pt x="8639170" y="1401760"/>
                  <a:pt x="8582792" y="1365884"/>
                </a:cubicBezTo>
                <a:cubicBezTo>
                  <a:pt x="8526414" y="1330007"/>
                  <a:pt x="8464056" y="1312069"/>
                  <a:pt x="8395720" y="1312069"/>
                </a:cubicBezTo>
                <a:cubicBezTo>
                  <a:pt x="8368385" y="1312069"/>
                  <a:pt x="8347884" y="1313777"/>
                  <a:pt x="8334217" y="1317194"/>
                </a:cubicBezTo>
                <a:cubicBezTo>
                  <a:pt x="8368385" y="1406032"/>
                  <a:pt x="8385469" y="1482911"/>
                  <a:pt x="8385469" y="1547831"/>
                </a:cubicBezTo>
                <a:cubicBezTo>
                  <a:pt x="8385469" y="1623001"/>
                  <a:pt x="8370094" y="1687067"/>
                  <a:pt x="8339342" y="1740028"/>
                </a:cubicBezTo>
                <a:cubicBezTo>
                  <a:pt x="8308590" y="1792990"/>
                  <a:pt x="8271005" y="1835700"/>
                  <a:pt x="8226586" y="1868160"/>
                </a:cubicBezTo>
                <a:cubicBezTo>
                  <a:pt x="8182167" y="1900620"/>
                  <a:pt x="8132623" y="1924538"/>
                  <a:pt x="8077954" y="1939914"/>
                </a:cubicBezTo>
                <a:cubicBezTo>
                  <a:pt x="8023284" y="1955289"/>
                  <a:pt x="7973740" y="1962977"/>
                  <a:pt x="7929321" y="1962977"/>
                </a:cubicBezTo>
                <a:cubicBezTo>
                  <a:pt x="7772145" y="1962977"/>
                  <a:pt x="7648285" y="1914287"/>
                  <a:pt x="7557739" y="1816907"/>
                </a:cubicBezTo>
                <a:cubicBezTo>
                  <a:pt x="7467192" y="1719527"/>
                  <a:pt x="7421919" y="1602500"/>
                  <a:pt x="7421919" y="1465826"/>
                </a:cubicBezTo>
                <a:cubicBezTo>
                  <a:pt x="7421919" y="1407740"/>
                  <a:pt x="7435586" y="1346237"/>
                  <a:pt x="7462921" y="1281317"/>
                </a:cubicBezTo>
                <a:cubicBezTo>
                  <a:pt x="7490256" y="1216397"/>
                  <a:pt x="7531258" y="1155748"/>
                  <a:pt x="7585928" y="1099370"/>
                </a:cubicBezTo>
                <a:cubicBezTo>
                  <a:pt x="7640597" y="1042992"/>
                  <a:pt x="7708080" y="996010"/>
                  <a:pt x="7788376" y="958425"/>
                </a:cubicBezTo>
                <a:cubicBezTo>
                  <a:pt x="7868672" y="920839"/>
                  <a:pt x="7961780" y="902047"/>
                  <a:pt x="8067703" y="902047"/>
                </a:cubicBezTo>
                <a:cubicBezTo>
                  <a:pt x="8132623" y="902047"/>
                  <a:pt x="8223169" y="917423"/>
                  <a:pt x="8339342" y="948174"/>
                </a:cubicBezTo>
                <a:cubicBezTo>
                  <a:pt x="8455515" y="978926"/>
                  <a:pt x="8569979" y="1035304"/>
                  <a:pt x="8682735" y="1117308"/>
                </a:cubicBezTo>
                <a:cubicBezTo>
                  <a:pt x="8795491" y="1199312"/>
                  <a:pt x="8893725" y="1312069"/>
                  <a:pt x="8977438" y="1455576"/>
                </a:cubicBezTo>
                <a:cubicBezTo>
                  <a:pt x="9061150" y="1599083"/>
                  <a:pt x="9103007" y="1785302"/>
                  <a:pt x="9103007" y="2014230"/>
                </a:cubicBezTo>
                <a:cubicBezTo>
                  <a:pt x="9103007" y="2133820"/>
                  <a:pt x="9085069" y="2251701"/>
                  <a:pt x="9049192" y="2367874"/>
                </a:cubicBezTo>
                <a:cubicBezTo>
                  <a:pt x="9013315" y="2484046"/>
                  <a:pt x="8957791" y="2589114"/>
                  <a:pt x="8882620" y="2683078"/>
                </a:cubicBezTo>
                <a:cubicBezTo>
                  <a:pt x="8807449" y="2777041"/>
                  <a:pt x="8714341" y="2853066"/>
                  <a:pt x="8603293" y="2911152"/>
                </a:cubicBezTo>
                <a:cubicBezTo>
                  <a:pt x="8492245" y="2969239"/>
                  <a:pt x="8359843" y="2998282"/>
                  <a:pt x="8206085" y="2998282"/>
                </a:cubicBezTo>
                <a:cubicBezTo>
                  <a:pt x="8154833" y="2998282"/>
                  <a:pt x="8087349" y="2991448"/>
                  <a:pt x="8003637" y="2977781"/>
                </a:cubicBezTo>
                <a:cubicBezTo>
                  <a:pt x="7919924" y="2964114"/>
                  <a:pt x="7827669" y="2933362"/>
                  <a:pt x="7726873" y="2885526"/>
                </a:cubicBezTo>
                <a:cubicBezTo>
                  <a:pt x="7626075" y="2837690"/>
                  <a:pt x="7519299" y="2766791"/>
                  <a:pt x="7406543" y="2672827"/>
                </a:cubicBezTo>
                <a:cubicBezTo>
                  <a:pt x="7293787" y="2578864"/>
                  <a:pt x="7181886" y="2451587"/>
                  <a:pt x="7070838" y="2290995"/>
                </a:cubicBezTo>
                <a:cubicBezTo>
                  <a:pt x="6959790" y="2130403"/>
                  <a:pt x="6853868" y="1931372"/>
                  <a:pt x="6753072" y="1693901"/>
                </a:cubicBezTo>
                <a:cubicBezTo>
                  <a:pt x="6652274" y="1456430"/>
                  <a:pt x="6562582" y="1168561"/>
                  <a:pt x="6483995" y="830293"/>
                </a:cubicBezTo>
                <a:close/>
                <a:moveTo>
                  <a:pt x="9959522" y="748289"/>
                </a:moveTo>
                <a:cubicBezTo>
                  <a:pt x="10089362" y="799542"/>
                  <a:pt x="10210660" y="857628"/>
                  <a:pt x="10323416" y="922548"/>
                </a:cubicBezTo>
                <a:cubicBezTo>
                  <a:pt x="10436172" y="987468"/>
                  <a:pt x="10533552" y="1060930"/>
                  <a:pt x="10615557" y="1142935"/>
                </a:cubicBezTo>
                <a:cubicBezTo>
                  <a:pt x="10697561" y="1224939"/>
                  <a:pt x="10761627" y="1317194"/>
                  <a:pt x="10807754" y="1419699"/>
                </a:cubicBezTo>
                <a:cubicBezTo>
                  <a:pt x="10853882" y="1522204"/>
                  <a:pt x="10876945" y="1636669"/>
                  <a:pt x="10876945" y="1763092"/>
                </a:cubicBezTo>
                <a:cubicBezTo>
                  <a:pt x="10876945" y="1817762"/>
                  <a:pt x="10871820" y="1880973"/>
                  <a:pt x="10861569" y="1952727"/>
                </a:cubicBezTo>
                <a:cubicBezTo>
                  <a:pt x="10964075" y="2031315"/>
                  <a:pt x="11045226" y="2109048"/>
                  <a:pt x="11105020" y="2185927"/>
                </a:cubicBezTo>
                <a:cubicBezTo>
                  <a:pt x="11164815" y="2262806"/>
                  <a:pt x="11220338" y="2342247"/>
                  <a:pt x="11271591" y="2424252"/>
                </a:cubicBezTo>
                <a:lnTo>
                  <a:pt x="11271591" y="748289"/>
                </a:lnTo>
                <a:close/>
                <a:moveTo>
                  <a:pt x="1452368" y="748289"/>
                </a:moveTo>
                <a:cubicBezTo>
                  <a:pt x="1435283" y="748289"/>
                  <a:pt x="1424179" y="757685"/>
                  <a:pt x="1419054" y="776478"/>
                </a:cubicBezTo>
                <a:cubicBezTo>
                  <a:pt x="1413928" y="795271"/>
                  <a:pt x="1411365" y="813209"/>
                  <a:pt x="1411365" y="830293"/>
                </a:cubicBezTo>
                <a:cubicBezTo>
                  <a:pt x="1411365" y="888380"/>
                  <a:pt x="1430158" y="949883"/>
                  <a:pt x="1467743" y="1014803"/>
                </a:cubicBezTo>
                <a:cubicBezTo>
                  <a:pt x="1505329" y="1079723"/>
                  <a:pt x="1554019" y="1141226"/>
                  <a:pt x="1613814" y="1199312"/>
                </a:cubicBezTo>
                <a:cubicBezTo>
                  <a:pt x="1673608" y="1257399"/>
                  <a:pt x="1737674" y="1305235"/>
                  <a:pt x="1806011" y="1342820"/>
                </a:cubicBezTo>
                <a:cubicBezTo>
                  <a:pt x="1874348" y="1380405"/>
                  <a:pt x="1939268" y="1399198"/>
                  <a:pt x="2000771" y="1399198"/>
                </a:cubicBezTo>
                <a:cubicBezTo>
                  <a:pt x="2038357" y="1399198"/>
                  <a:pt x="2078505" y="1392364"/>
                  <a:pt x="2121215" y="1378697"/>
                </a:cubicBezTo>
                <a:cubicBezTo>
                  <a:pt x="2163926" y="1365030"/>
                  <a:pt x="2203220" y="1345383"/>
                  <a:pt x="2239096" y="1319756"/>
                </a:cubicBezTo>
                <a:cubicBezTo>
                  <a:pt x="2274973" y="1294130"/>
                  <a:pt x="2304871" y="1262524"/>
                  <a:pt x="2328789" y="1224939"/>
                </a:cubicBezTo>
                <a:cubicBezTo>
                  <a:pt x="2352706" y="1187354"/>
                  <a:pt x="2364666" y="1142935"/>
                  <a:pt x="2364666" y="1091682"/>
                </a:cubicBezTo>
                <a:lnTo>
                  <a:pt x="2364666" y="1045554"/>
                </a:lnTo>
                <a:cubicBezTo>
                  <a:pt x="2364666" y="977217"/>
                  <a:pt x="2353561" y="925965"/>
                  <a:pt x="2331352" y="891796"/>
                </a:cubicBezTo>
                <a:cubicBezTo>
                  <a:pt x="2309142" y="857628"/>
                  <a:pt x="2277536" y="816626"/>
                  <a:pt x="2236534" y="768790"/>
                </a:cubicBezTo>
                <a:lnTo>
                  <a:pt x="2236534" y="763665"/>
                </a:lnTo>
                <a:lnTo>
                  <a:pt x="2226283" y="748289"/>
                </a:lnTo>
                <a:close/>
                <a:moveTo>
                  <a:pt x="5775760" y="5125"/>
                </a:moveTo>
                <a:cubicBezTo>
                  <a:pt x="5857763" y="42710"/>
                  <a:pt x="5914996" y="104213"/>
                  <a:pt x="5947456" y="189635"/>
                </a:cubicBezTo>
                <a:cubicBezTo>
                  <a:pt x="5979916" y="275056"/>
                  <a:pt x="6004688" y="353643"/>
                  <a:pt x="6021772" y="425397"/>
                </a:cubicBezTo>
                <a:cubicBezTo>
                  <a:pt x="6028606" y="442481"/>
                  <a:pt x="6032023" y="456149"/>
                  <a:pt x="6032023" y="466399"/>
                </a:cubicBezTo>
                <a:cubicBezTo>
                  <a:pt x="6032023" y="476650"/>
                  <a:pt x="6035440" y="488609"/>
                  <a:pt x="6042273" y="502276"/>
                </a:cubicBezTo>
                <a:lnTo>
                  <a:pt x="6243107" y="502276"/>
                </a:lnTo>
                <a:lnTo>
                  <a:pt x="6283161" y="502276"/>
                </a:lnTo>
                <a:lnTo>
                  <a:pt x="9195857" y="502276"/>
                </a:lnTo>
                <a:lnTo>
                  <a:pt x="9215763" y="502276"/>
                </a:lnTo>
                <a:lnTo>
                  <a:pt x="11896874" y="502276"/>
                </a:lnTo>
                <a:lnTo>
                  <a:pt x="12086509" y="748289"/>
                </a:lnTo>
                <a:lnTo>
                  <a:pt x="11538105" y="748289"/>
                </a:lnTo>
                <a:lnTo>
                  <a:pt x="11538105" y="3423679"/>
                </a:lnTo>
                <a:lnTo>
                  <a:pt x="11379222" y="3249420"/>
                </a:lnTo>
                <a:cubicBezTo>
                  <a:pt x="11379222" y="3194751"/>
                  <a:pt x="11363846" y="3117017"/>
                  <a:pt x="11333094" y="3016220"/>
                </a:cubicBezTo>
                <a:cubicBezTo>
                  <a:pt x="11302343" y="2915423"/>
                  <a:pt x="11259632" y="2812064"/>
                  <a:pt x="11204962" y="2706141"/>
                </a:cubicBezTo>
                <a:cubicBezTo>
                  <a:pt x="11150294" y="2600219"/>
                  <a:pt x="11085373" y="2502839"/>
                  <a:pt x="11010202" y="2414001"/>
                </a:cubicBezTo>
                <a:cubicBezTo>
                  <a:pt x="10935032" y="2325163"/>
                  <a:pt x="10853028" y="2265368"/>
                  <a:pt x="10764189" y="2234617"/>
                </a:cubicBezTo>
                <a:cubicBezTo>
                  <a:pt x="10747105" y="2296120"/>
                  <a:pt x="10720625" y="2351644"/>
                  <a:pt x="10684748" y="2401188"/>
                </a:cubicBezTo>
                <a:cubicBezTo>
                  <a:pt x="10648871" y="2450732"/>
                  <a:pt x="10608723" y="2493443"/>
                  <a:pt x="10564304" y="2529320"/>
                </a:cubicBezTo>
                <a:cubicBezTo>
                  <a:pt x="10519884" y="2565196"/>
                  <a:pt x="10472049" y="2593385"/>
                  <a:pt x="10420796" y="2613887"/>
                </a:cubicBezTo>
                <a:cubicBezTo>
                  <a:pt x="10369544" y="2634388"/>
                  <a:pt x="10319999" y="2644638"/>
                  <a:pt x="10272164" y="2644638"/>
                </a:cubicBezTo>
                <a:cubicBezTo>
                  <a:pt x="10149157" y="2644638"/>
                  <a:pt x="10043235" y="2603636"/>
                  <a:pt x="9954397" y="2521632"/>
                </a:cubicBezTo>
                <a:cubicBezTo>
                  <a:pt x="9865559" y="2439627"/>
                  <a:pt x="9821140" y="2342247"/>
                  <a:pt x="9821140" y="2229491"/>
                </a:cubicBezTo>
                <a:cubicBezTo>
                  <a:pt x="9821140" y="2185072"/>
                  <a:pt x="9830536" y="2135528"/>
                  <a:pt x="9849329" y="2080859"/>
                </a:cubicBezTo>
                <a:cubicBezTo>
                  <a:pt x="9868122" y="2026189"/>
                  <a:pt x="9898874" y="1975791"/>
                  <a:pt x="9941584" y="1929663"/>
                </a:cubicBezTo>
                <a:cubicBezTo>
                  <a:pt x="9984294" y="1883536"/>
                  <a:pt x="10038109" y="1844242"/>
                  <a:pt x="10103030" y="1811782"/>
                </a:cubicBezTo>
                <a:cubicBezTo>
                  <a:pt x="10167950" y="1779322"/>
                  <a:pt x="10246537" y="1763092"/>
                  <a:pt x="10338792" y="1763092"/>
                </a:cubicBezTo>
                <a:cubicBezTo>
                  <a:pt x="10376377" y="1763092"/>
                  <a:pt x="10412254" y="1764801"/>
                  <a:pt x="10446423" y="1768217"/>
                </a:cubicBezTo>
                <a:cubicBezTo>
                  <a:pt x="10480592" y="1771634"/>
                  <a:pt x="10518176" y="1778468"/>
                  <a:pt x="10559179" y="1788718"/>
                </a:cubicBezTo>
                <a:cubicBezTo>
                  <a:pt x="10572846" y="1778468"/>
                  <a:pt x="10583097" y="1759675"/>
                  <a:pt x="10589930" y="1732340"/>
                </a:cubicBezTo>
                <a:cubicBezTo>
                  <a:pt x="10596765" y="1705006"/>
                  <a:pt x="10600181" y="1674254"/>
                  <a:pt x="10600181" y="1640085"/>
                </a:cubicBezTo>
                <a:cubicBezTo>
                  <a:pt x="10600181" y="1534163"/>
                  <a:pt x="10571992" y="1446180"/>
                  <a:pt x="10515614" y="1376134"/>
                </a:cubicBezTo>
                <a:cubicBezTo>
                  <a:pt x="10459236" y="1306089"/>
                  <a:pt x="10388337" y="1248857"/>
                  <a:pt x="10302915" y="1204438"/>
                </a:cubicBezTo>
                <a:cubicBezTo>
                  <a:pt x="10217494" y="1160019"/>
                  <a:pt x="10125239" y="1124996"/>
                  <a:pt x="10026151" y="1099370"/>
                </a:cubicBezTo>
                <a:cubicBezTo>
                  <a:pt x="9927063" y="1073743"/>
                  <a:pt x="9834808" y="1052388"/>
                  <a:pt x="9749386" y="1035304"/>
                </a:cubicBezTo>
                <a:cubicBezTo>
                  <a:pt x="9698133" y="1025053"/>
                  <a:pt x="9650298" y="1015657"/>
                  <a:pt x="9605879" y="1007115"/>
                </a:cubicBezTo>
                <a:cubicBezTo>
                  <a:pt x="9561460" y="998573"/>
                  <a:pt x="9520458" y="987468"/>
                  <a:pt x="9482872" y="973801"/>
                </a:cubicBezTo>
                <a:lnTo>
                  <a:pt x="9400868" y="748289"/>
                </a:lnTo>
                <a:lnTo>
                  <a:pt x="9395147" y="748289"/>
                </a:lnTo>
                <a:lnTo>
                  <a:pt x="9364991" y="748289"/>
                </a:lnTo>
                <a:lnTo>
                  <a:pt x="6477921" y="748289"/>
                </a:lnTo>
                <a:lnTo>
                  <a:pt x="6412241" y="748289"/>
                </a:lnTo>
                <a:lnTo>
                  <a:pt x="6047398" y="748289"/>
                </a:lnTo>
                <a:lnTo>
                  <a:pt x="6047398" y="3413429"/>
                </a:lnTo>
                <a:lnTo>
                  <a:pt x="5775760" y="3167416"/>
                </a:lnTo>
                <a:lnTo>
                  <a:pt x="5775760" y="1701589"/>
                </a:lnTo>
                <a:cubicBezTo>
                  <a:pt x="5775760" y="1664003"/>
                  <a:pt x="5761238" y="1605063"/>
                  <a:pt x="5732195" y="1524767"/>
                </a:cubicBezTo>
                <a:cubicBezTo>
                  <a:pt x="5703151" y="1444471"/>
                  <a:pt x="5654461" y="1361613"/>
                  <a:pt x="5586124" y="1276191"/>
                </a:cubicBezTo>
                <a:cubicBezTo>
                  <a:pt x="5569040" y="1235189"/>
                  <a:pt x="5538289" y="1191625"/>
                  <a:pt x="5493869" y="1145497"/>
                </a:cubicBezTo>
                <a:cubicBezTo>
                  <a:pt x="5449451" y="1099370"/>
                  <a:pt x="5398198" y="1055805"/>
                  <a:pt x="5340111" y="1014803"/>
                </a:cubicBezTo>
                <a:cubicBezTo>
                  <a:pt x="5282025" y="973801"/>
                  <a:pt x="5220522" y="940486"/>
                  <a:pt x="5155602" y="914860"/>
                </a:cubicBezTo>
                <a:cubicBezTo>
                  <a:pt x="5090682" y="889234"/>
                  <a:pt x="5029179" y="876421"/>
                  <a:pt x="4971093" y="876421"/>
                </a:cubicBezTo>
                <a:cubicBezTo>
                  <a:pt x="4875421" y="876421"/>
                  <a:pt x="4785728" y="900338"/>
                  <a:pt x="4702016" y="948174"/>
                </a:cubicBezTo>
                <a:cubicBezTo>
                  <a:pt x="4618304" y="996010"/>
                  <a:pt x="4552529" y="1074598"/>
                  <a:pt x="4504693" y="1183937"/>
                </a:cubicBezTo>
                <a:cubicBezTo>
                  <a:pt x="4566197" y="1166852"/>
                  <a:pt x="4631116" y="1158310"/>
                  <a:pt x="4699453" y="1158310"/>
                </a:cubicBezTo>
                <a:cubicBezTo>
                  <a:pt x="4904464" y="1158310"/>
                  <a:pt x="5048825" y="1195896"/>
                  <a:pt x="5132538" y="1271066"/>
                </a:cubicBezTo>
                <a:cubicBezTo>
                  <a:pt x="5216251" y="1346237"/>
                  <a:pt x="5258107" y="1450451"/>
                  <a:pt x="5258107" y="1583708"/>
                </a:cubicBezTo>
                <a:cubicBezTo>
                  <a:pt x="5258107" y="1658878"/>
                  <a:pt x="5218814" y="1775051"/>
                  <a:pt x="5140226" y="1932226"/>
                </a:cubicBezTo>
                <a:cubicBezTo>
                  <a:pt x="5061638" y="2089401"/>
                  <a:pt x="4938632" y="2260243"/>
                  <a:pt x="4771207" y="2444753"/>
                </a:cubicBezTo>
                <a:lnTo>
                  <a:pt x="4448316" y="2075733"/>
                </a:lnTo>
                <a:lnTo>
                  <a:pt x="4484192" y="2055232"/>
                </a:lnTo>
                <a:cubicBezTo>
                  <a:pt x="4511527" y="2034731"/>
                  <a:pt x="4549112" y="2004834"/>
                  <a:pt x="4596948" y="1965540"/>
                </a:cubicBezTo>
                <a:cubicBezTo>
                  <a:pt x="4644784" y="1926246"/>
                  <a:pt x="4697745" y="1875848"/>
                  <a:pt x="4755831" y="1814345"/>
                </a:cubicBezTo>
                <a:cubicBezTo>
                  <a:pt x="4834418" y="1732340"/>
                  <a:pt x="4890796" y="1661441"/>
                  <a:pt x="4924965" y="1601646"/>
                </a:cubicBezTo>
                <a:cubicBezTo>
                  <a:pt x="4959133" y="1541851"/>
                  <a:pt x="4976217" y="1498287"/>
                  <a:pt x="4976217" y="1470952"/>
                </a:cubicBezTo>
                <a:cubicBezTo>
                  <a:pt x="4976217" y="1416282"/>
                  <a:pt x="4940340" y="1388947"/>
                  <a:pt x="4868587" y="1388947"/>
                </a:cubicBezTo>
                <a:cubicBezTo>
                  <a:pt x="4858336" y="1388947"/>
                  <a:pt x="4834418" y="1397490"/>
                  <a:pt x="4796833" y="1414574"/>
                </a:cubicBezTo>
                <a:cubicBezTo>
                  <a:pt x="4759247" y="1431658"/>
                  <a:pt x="4716538" y="1450451"/>
                  <a:pt x="4668702" y="1470952"/>
                </a:cubicBezTo>
                <a:cubicBezTo>
                  <a:pt x="4610615" y="1498287"/>
                  <a:pt x="4558509" y="1523913"/>
                  <a:pt x="4512382" y="1547831"/>
                </a:cubicBezTo>
                <a:cubicBezTo>
                  <a:pt x="4466254" y="1571749"/>
                  <a:pt x="4426106" y="1583708"/>
                  <a:pt x="4391938" y="1583708"/>
                </a:cubicBezTo>
                <a:cubicBezTo>
                  <a:pt x="4323600" y="1583708"/>
                  <a:pt x="4268931" y="1571749"/>
                  <a:pt x="4227929" y="1547831"/>
                </a:cubicBezTo>
                <a:cubicBezTo>
                  <a:pt x="4186927" y="1523913"/>
                  <a:pt x="4154466" y="1494015"/>
                  <a:pt x="4130549" y="1458138"/>
                </a:cubicBezTo>
                <a:cubicBezTo>
                  <a:pt x="4106631" y="1422262"/>
                  <a:pt x="4090400" y="1382968"/>
                  <a:pt x="4081859" y="1340257"/>
                </a:cubicBezTo>
                <a:cubicBezTo>
                  <a:pt x="4073316" y="1297547"/>
                  <a:pt x="4069046" y="1259107"/>
                  <a:pt x="4069046" y="1224939"/>
                </a:cubicBezTo>
                <a:cubicBezTo>
                  <a:pt x="4069046" y="1173686"/>
                  <a:pt x="4078442" y="1119017"/>
                  <a:pt x="4097235" y="1060930"/>
                </a:cubicBezTo>
                <a:cubicBezTo>
                  <a:pt x="4116026" y="1002844"/>
                  <a:pt x="4147633" y="944758"/>
                  <a:pt x="4192052" y="886671"/>
                </a:cubicBezTo>
                <a:cubicBezTo>
                  <a:pt x="4253555" y="804667"/>
                  <a:pt x="4320184" y="740601"/>
                  <a:pt x="4391938" y="694474"/>
                </a:cubicBezTo>
                <a:cubicBezTo>
                  <a:pt x="4463691" y="648346"/>
                  <a:pt x="4532882" y="614178"/>
                  <a:pt x="4599511" y="591968"/>
                </a:cubicBezTo>
                <a:cubicBezTo>
                  <a:pt x="4666139" y="569759"/>
                  <a:pt x="4725934" y="555237"/>
                  <a:pt x="4778894" y="548403"/>
                </a:cubicBezTo>
                <a:cubicBezTo>
                  <a:pt x="4831856" y="541570"/>
                  <a:pt x="4872003" y="538153"/>
                  <a:pt x="4899338" y="538153"/>
                </a:cubicBezTo>
                <a:lnTo>
                  <a:pt x="4930090" y="538153"/>
                </a:lnTo>
                <a:cubicBezTo>
                  <a:pt x="5032596" y="541570"/>
                  <a:pt x="5124851" y="563779"/>
                  <a:pt x="5206854" y="604781"/>
                </a:cubicBezTo>
                <a:cubicBezTo>
                  <a:pt x="5288859" y="645784"/>
                  <a:pt x="5364030" y="697891"/>
                  <a:pt x="5432366" y="761102"/>
                </a:cubicBezTo>
                <a:cubicBezTo>
                  <a:pt x="5500703" y="824314"/>
                  <a:pt x="5563061" y="896922"/>
                  <a:pt x="5619438" y="978926"/>
                </a:cubicBezTo>
                <a:cubicBezTo>
                  <a:pt x="5675816" y="1060930"/>
                  <a:pt x="5727924" y="1146351"/>
                  <a:pt x="5775760" y="1235189"/>
                </a:cubicBezTo>
                <a:close/>
                <a:moveTo>
                  <a:pt x="3226985" y="0"/>
                </a:moveTo>
                <a:cubicBezTo>
                  <a:pt x="3295322" y="41002"/>
                  <a:pt x="3347429" y="104213"/>
                  <a:pt x="3383306" y="189635"/>
                </a:cubicBezTo>
                <a:cubicBezTo>
                  <a:pt x="3419183" y="275056"/>
                  <a:pt x="3445663" y="351935"/>
                  <a:pt x="3462747" y="420272"/>
                </a:cubicBezTo>
                <a:lnTo>
                  <a:pt x="3488374" y="502276"/>
                </a:lnTo>
                <a:lnTo>
                  <a:pt x="3872769" y="502276"/>
                </a:lnTo>
                <a:lnTo>
                  <a:pt x="4067529" y="748289"/>
                </a:lnTo>
                <a:lnTo>
                  <a:pt x="3493499" y="748289"/>
                </a:lnTo>
                <a:lnTo>
                  <a:pt x="3493499" y="3413429"/>
                </a:lnTo>
                <a:lnTo>
                  <a:pt x="3226985" y="3167416"/>
                </a:lnTo>
                <a:lnTo>
                  <a:pt x="3226985" y="1148060"/>
                </a:lnTo>
                <a:cubicBezTo>
                  <a:pt x="3226985" y="1124142"/>
                  <a:pt x="3217589" y="1091682"/>
                  <a:pt x="3198796" y="1050680"/>
                </a:cubicBezTo>
                <a:cubicBezTo>
                  <a:pt x="3180004" y="1009678"/>
                  <a:pt x="3156940" y="968675"/>
                  <a:pt x="3129605" y="927673"/>
                </a:cubicBezTo>
                <a:cubicBezTo>
                  <a:pt x="3102270" y="886671"/>
                  <a:pt x="3074081" y="849086"/>
                  <a:pt x="3045038" y="814917"/>
                </a:cubicBezTo>
                <a:cubicBezTo>
                  <a:pt x="3015995" y="780749"/>
                  <a:pt x="2989514" y="758539"/>
                  <a:pt x="2965596" y="748289"/>
                </a:cubicBezTo>
                <a:lnTo>
                  <a:pt x="2954071" y="748289"/>
                </a:lnTo>
                <a:lnTo>
                  <a:pt x="2740085" y="748289"/>
                </a:lnTo>
                <a:lnTo>
                  <a:pt x="2513299" y="748289"/>
                </a:lnTo>
                <a:cubicBezTo>
                  <a:pt x="2550884" y="806375"/>
                  <a:pt x="2581635" y="872149"/>
                  <a:pt x="2605553" y="945612"/>
                </a:cubicBezTo>
                <a:cubicBezTo>
                  <a:pt x="2629471" y="1019074"/>
                  <a:pt x="2641430" y="1089973"/>
                  <a:pt x="2641430" y="1158310"/>
                </a:cubicBezTo>
                <a:cubicBezTo>
                  <a:pt x="2641430" y="1185645"/>
                  <a:pt x="2639722" y="1212980"/>
                  <a:pt x="2636305" y="1240315"/>
                </a:cubicBezTo>
                <a:cubicBezTo>
                  <a:pt x="2632888" y="1267649"/>
                  <a:pt x="2627763" y="1294984"/>
                  <a:pt x="2620929" y="1322319"/>
                </a:cubicBezTo>
                <a:cubicBezTo>
                  <a:pt x="2620929" y="1322319"/>
                  <a:pt x="2622637" y="1320611"/>
                  <a:pt x="2626054" y="1317194"/>
                </a:cubicBezTo>
                <a:cubicBezTo>
                  <a:pt x="2619221" y="1324027"/>
                  <a:pt x="2615804" y="1329153"/>
                  <a:pt x="2615804" y="1332569"/>
                </a:cubicBezTo>
                <a:lnTo>
                  <a:pt x="2574802" y="1445325"/>
                </a:lnTo>
                <a:cubicBezTo>
                  <a:pt x="2571385" y="1458993"/>
                  <a:pt x="2566259" y="1469243"/>
                  <a:pt x="2559425" y="1476077"/>
                </a:cubicBezTo>
                <a:cubicBezTo>
                  <a:pt x="2559425" y="1479494"/>
                  <a:pt x="2557717" y="1481202"/>
                  <a:pt x="2554300" y="1481202"/>
                </a:cubicBezTo>
                <a:lnTo>
                  <a:pt x="2554300" y="1491453"/>
                </a:lnTo>
                <a:lnTo>
                  <a:pt x="2549175" y="3387802"/>
                </a:lnTo>
                <a:lnTo>
                  <a:pt x="2421044" y="3305798"/>
                </a:lnTo>
                <a:lnTo>
                  <a:pt x="2400542" y="3249420"/>
                </a:lnTo>
                <a:cubicBezTo>
                  <a:pt x="2397126" y="3239169"/>
                  <a:pt x="2393709" y="3232336"/>
                  <a:pt x="2390292" y="3228919"/>
                </a:cubicBezTo>
                <a:cubicBezTo>
                  <a:pt x="2386875" y="3225502"/>
                  <a:pt x="2383458" y="3222085"/>
                  <a:pt x="2380042" y="3218668"/>
                </a:cubicBezTo>
                <a:lnTo>
                  <a:pt x="2303163" y="3100787"/>
                </a:lnTo>
                <a:lnTo>
                  <a:pt x="2303163" y="3111038"/>
                </a:lnTo>
                <a:lnTo>
                  <a:pt x="2087901" y="2900902"/>
                </a:lnTo>
                <a:cubicBezTo>
                  <a:pt x="2081067" y="2900902"/>
                  <a:pt x="2074234" y="2897485"/>
                  <a:pt x="2067400" y="2890651"/>
                </a:cubicBezTo>
                <a:lnTo>
                  <a:pt x="2052024" y="2865025"/>
                </a:lnTo>
                <a:lnTo>
                  <a:pt x="1970020" y="2798396"/>
                </a:lnTo>
                <a:cubicBezTo>
                  <a:pt x="1963186" y="2791563"/>
                  <a:pt x="1950373" y="2783020"/>
                  <a:pt x="1931581" y="2772770"/>
                </a:cubicBezTo>
                <a:cubicBezTo>
                  <a:pt x="1912788" y="2762519"/>
                  <a:pt x="1877765" y="2740310"/>
                  <a:pt x="1826512" y="2706141"/>
                </a:cubicBezTo>
                <a:cubicBezTo>
                  <a:pt x="1778676" y="2685640"/>
                  <a:pt x="1739383" y="2668556"/>
                  <a:pt x="1708631" y="2654889"/>
                </a:cubicBezTo>
                <a:cubicBezTo>
                  <a:pt x="1677880" y="2641221"/>
                  <a:pt x="1650545" y="2630117"/>
                  <a:pt x="1626627" y="2621574"/>
                </a:cubicBezTo>
                <a:cubicBezTo>
                  <a:pt x="1602709" y="2613032"/>
                  <a:pt x="1581354" y="2606199"/>
                  <a:pt x="1562561" y="2601073"/>
                </a:cubicBezTo>
                <a:cubicBezTo>
                  <a:pt x="1543769" y="2595948"/>
                  <a:pt x="1522413" y="2591677"/>
                  <a:pt x="1498495" y="2588260"/>
                </a:cubicBezTo>
                <a:cubicBezTo>
                  <a:pt x="1460910" y="2584844"/>
                  <a:pt x="1435283" y="2583989"/>
                  <a:pt x="1421616" y="2585698"/>
                </a:cubicBezTo>
                <a:cubicBezTo>
                  <a:pt x="1407949" y="2587406"/>
                  <a:pt x="1387448" y="2586552"/>
                  <a:pt x="1360113" y="2583135"/>
                </a:cubicBezTo>
                <a:cubicBezTo>
                  <a:pt x="1353279" y="2583135"/>
                  <a:pt x="1348154" y="2583135"/>
                  <a:pt x="1344737" y="2583135"/>
                </a:cubicBezTo>
                <a:cubicBezTo>
                  <a:pt x="1341320" y="2583135"/>
                  <a:pt x="1334487" y="2588260"/>
                  <a:pt x="1324236" y="2598511"/>
                </a:cubicBezTo>
                <a:lnTo>
                  <a:pt x="1042346" y="2249992"/>
                </a:lnTo>
                <a:lnTo>
                  <a:pt x="1872640" y="1763092"/>
                </a:lnTo>
                <a:cubicBezTo>
                  <a:pt x="1800886" y="1735757"/>
                  <a:pt x="1730841" y="1695609"/>
                  <a:pt x="1662504" y="1642648"/>
                </a:cubicBezTo>
                <a:cubicBezTo>
                  <a:pt x="1594167" y="1589687"/>
                  <a:pt x="1530955" y="1530747"/>
                  <a:pt x="1472869" y="1465826"/>
                </a:cubicBezTo>
                <a:cubicBezTo>
                  <a:pt x="1414782" y="1400906"/>
                  <a:pt x="1363530" y="1331715"/>
                  <a:pt x="1319111" y="1258253"/>
                </a:cubicBezTo>
                <a:cubicBezTo>
                  <a:pt x="1274692" y="1184791"/>
                  <a:pt x="1240523" y="1113891"/>
                  <a:pt x="1216605" y="1045554"/>
                </a:cubicBezTo>
                <a:cubicBezTo>
                  <a:pt x="1158519" y="1127559"/>
                  <a:pt x="1107266" y="1205292"/>
                  <a:pt x="1062847" y="1278754"/>
                </a:cubicBezTo>
                <a:cubicBezTo>
                  <a:pt x="1018428" y="1352216"/>
                  <a:pt x="980843" y="1414574"/>
                  <a:pt x="950091" y="1465826"/>
                </a:cubicBezTo>
                <a:lnTo>
                  <a:pt x="950091" y="1460701"/>
                </a:lnTo>
                <a:cubicBezTo>
                  <a:pt x="898839" y="1552956"/>
                  <a:pt x="853565" y="1624710"/>
                  <a:pt x="814272" y="1675962"/>
                </a:cubicBezTo>
                <a:cubicBezTo>
                  <a:pt x="774978" y="1727215"/>
                  <a:pt x="729705" y="1752841"/>
                  <a:pt x="678452" y="1752841"/>
                </a:cubicBezTo>
                <a:cubicBezTo>
                  <a:pt x="623783" y="1752841"/>
                  <a:pt x="543487" y="1716965"/>
                  <a:pt x="437564" y="1645211"/>
                </a:cubicBezTo>
                <a:cubicBezTo>
                  <a:pt x="331642" y="1573457"/>
                  <a:pt x="225720" y="1440200"/>
                  <a:pt x="119798" y="1245440"/>
                </a:cubicBezTo>
                <a:lnTo>
                  <a:pt x="309433" y="1158310"/>
                </a:lnTo>
                <a:cubicBezTo>
                  <a:pt x="333351" y="1212980"/>
                  <a:pt x="365811" y="1265087"/>
                  <a:pt x="406813" y="1314631"/>
                </a:cubicBezTo>
                <a:cubicBezTo>
                  <a:pt x="447815" y="1364175"/>
                  <a:pt x="481983" y="1388947"/>
                  <a:pt x="509318" y="1388947"/>
                </a:cubicBezTo>
                <a:cubicBezTo>
                  <a:pt x="557154" y="1388947"/>
                  <a:pt x="598156" y="1364175"/>
                  <a:pt x="632324" y="1314631"/>
                </a:cubicBezTo>
                <a:cubicBezTo>
                  <a:pt x="666493" y="1265087"/>
                  <a:pt x="702370" y="1206146"/>
                  <a:pt x="739955" y="1137809"/>
                </a:cubicBezTo>
                <a:cubicBezTo>
                  <a:pt x="777540" y="1076306"/>
                  <a:pt x="815980" y="1012240"/>
                  <a:pt x="855274" y="945612"/>
                </a:cubicBezTo>
                <a:cubicBezTo>
                  <a:pt x="894568" y="878983"/>
                  <a:pt x="944966" y="813209"/>
                  <a:pt x="1006469" y="748289"/>
                </a:cubicBezTo>
                <a:lnTo>
                  <a:pt x="1917" y="748289"/>
                </a:lnTo>
                <a:lnTo>
                  <a:pt x="0" y="745502"/>
                </a:lnTo>
                <a:lnTo>
                  <a:pt x="0" y="502276"/>
                </a:lnTo>
                <a:lnTo>
                  <a:pt x="2545325" y="502276"/>
                </a:lnTo>
                <a:lnTo>
                  <a:pt x="2743935" y="502276"/>
                </a:lnTo>
                <a:lnTo>
                  <a:pt x="3006598" y="502276"/>
                </a:lnTo>
                <a:cubicBezTo>
                  <a:pt x="3071518" y="550112"/>
                  <a:pt x="3120208" y="587697"/>
                  <a:pt x="3152669" y="615032"/>
                </a:cubicBezTo>
                <a:cubicBezTo>
                  <a:pt x="3185129" y="642367"/>
                  <a:pt x="3209901" y="674827"/>
                  <a:pt x="3226985" y="712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363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E71555-8E66-434D-A19A-6D91A583B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901" y="399581"/>
            <a:ext cx="6715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3BFC4-B722-4F64-84BC-B1F1F461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551" y="1673660"/>
            <a:ext cx="76438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alt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r>
              <a:rPr lang="en-US" alt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alt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alt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r>
              <a:rPr lang="en-US" alt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endParaRPr lang="en-US" alt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:- ৯ম </a:t>
            </a:r>
            <a:r>
              <a:rPr lang="en-US" alt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alt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alt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alt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alt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26C650-5377-48D2-A528-1D7D3FE7C71D}"/>
              </a:ext>
            </a:extLst>
          </p:cNvPr>
          <p:cNvSpPr txBox="1">
            <a:spLocks/>
          </p:cNvSpPr>
          <p:nvPr/>
        </p:nvSpPr>
        <p:spPr>
          <a:xfrm>
            <a:off x="209862" y="77556"/>
            <a:ext cx="1790163" cy="629956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DDBE91-CFD9-4926-B2D6-72FD6E3F3BB9}"/>
              </a:ext>
            </a:extLst>
          </p:cNvPr>
          <p:cNvGrpSpPr/>
          <p:nvPr/>
        </p:nvGrpSpPr>
        <p:grpSpPr>
          <a:xfrm>
            <a:off x="209863" y="383922"/>
            <a:ext cx="4114800" cy="4114800"/>
            <a:chOff x="4802844" y="2135843"/>
            <a:chExt cx="2586314" cy="2586314"/>
          </a:xfrm>
        </p:grpSpPr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4DF1937C-0834-4954-A6F0-A3268E10CDCD}"/>
                </a:ext>
              </a:extLst>
            </p:cNvPr>
            <p:cNvSpPr/>
            <p:nvPr/>
          </p:nvSpPr>
          <p:spPr>
            <a:xfrm>
              <a:off x="5978771" y="2397372"/>
              <a:ext cx="234458" cy="117229"/>
            </a:xfrm>
            <a:custGeom>
              <a:avLst/>
              <a:gdLst>
                <a:gd name="connsiteX0" fmla="*/ 117229 w 234458"/>
                <a:gd name="connsiteY0" fmla="*/ 0 h 117229"/>
                <a:gd name="connsiteX1" fmla="*/ 234458 w 234458"/>
                <a:gd name="connsiteY1" fmla="*/ 117229 h 117229"/>
                <a:gd name="connsiteX2" fmla="*/ 0 w 234458"/>
                <a:gd name="connsiteY2" fmla="*/ 117229 h 117229"/>
                <a:gd name="connsiteX3" fmla="*/ 117229 w 234458"/>
                <a:gd name="connsiteY3" fmla="*/ 0 h 11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458" h="117229">
                  <a:moveTo>
                    <a:pt x="117229" y="0"/>
                  </a:moveTo>
                  <a:lnTo>
                    <a:pt x="234458" y="117229"/>
                  </a:lnTo>
                  <a:lnTo>
                    <a:pt x="0" y="117229"/>
                  </a:lnTo>
                  <a:lnTo>
                    <a:pt x="11722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B3BDECF8-E721-4315-8128-7E4139F81D18}"/>
                </a:ext>
              </a:extLst>
            </p:cNvPr>
            <p:cNvSpPr/>
            <p:nvPr/>
          </p:nvSpPr>
          <p:spPr>
            <a:xfrm>
              <a:off x="5064372" y="3311771"/>
              <a:ext cx="117229" cy="234458"/>
            </a:xfrm>
            <a:custGeom>
              <a:avLst/>
              <a:gdLst>
                <a:gd name="connsiteX0" fmla="*/ 117229 w 117229"/>
                <a:gd name="connsiteY0" fmla="*/ 0 h 234458"/>
                <a:gd name="connsiteX1" fmla="*/ 117229 w 117229"/>
                <a:gd name="connsiteY1" fmla="*/ 234458 h 234458"/>
                <a:gd name="connsiteX2" fmla="*/ 0 w 117229"/>
                <a:gd name="connsiteY2" fmla="*/ 117229 h 234458"/>
                <a:gd name="connsiteX3" fmla="*/ 117229 w 117229"/>
                <a:gd name="connsiteY3" fmla="*/ 0 h 23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29" h="234458">
                  <a:moveTo>
                    <a:pt x="117229" y="0"/>
                  </a:moveTo>
                  <a:lnTo>
                    <a:pt x="117229" y="234458"/>
                  </a:lnTo>
                  <a:lnTo>
                    <a:pt x="0" y="117229"/>
                  </a:lnTo>
                  <a:lnTo>
                    <a:pt x="11722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91DABCFA-B4E1-42D5-B24C-A71D5B5046D5}"/>
                </a:ext>
              </a:extLst>
            </p:cNvPr>
            <p:cNvSpPr/>
            <p:nvPr/>
          </p:nvSpPr>
          <p:spPr>
            <a:xfrm>
              <a:off x="7010401" y="3311771"/>
              <a:ext cx="117229" cy="234458"/>
            </a:xfrm>
            <a:custGeom>
              <a:avLst/>
              <a:gdLst>
                <a:gd name="connsiteX0" fmla="*/ 0 w 117229"/>
                <a:gd name="connsiteY0" fmla="*/ 0 h 234458"/>
                <a:gd name="connsiteX1" fmla="*/ 117229 w 117229"/>
                <a:gd name="connsiteY1" fmla="*/ 117229 h 234458"/>
                <a:gd name="connsiteX2" fmla="*/ 0 w 117229"/>
                <a:gd name="connsiteY2" fmla="*/ 234458 h 234458"/>
                <a:gd name="connsiteX3" fmla="*/ 0 w 117229"/>
                <a:gd name="connsiteY3" fmla="*/ 0 h 23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29" h="234458">
                  <a:moveTo>
                    <a:pt x="0" y="0"/>
                  </a:moveTo>
                  <a:lnTo>
                    <a:pt x="117229" y="117229"/>
                  </a:lnTo>
                  <a:lnTo>
                    <a:pt x="0" y="234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1D66BF2-9E6A-4CFE-986F-115BB026AF14}"/>
                </a:ext>
              </a:extLst>
            </p:cNvPr>
            <p:cNvSpPr/>
            <p:nvPr/>
          </p:nvSpPr>
          <p:spPr>
            <a:xfrm>
              <a:off x="5978771" y="4343401"/>
              <a:ext cx="234458" cy="117229"/>
            </a:xfrm>
            <a:custGeom>
              <a:avLst/>
              <a:gdLst>
                <a:gd name="connsiteX0" fmla="*/ 0 w 234458"/>
                <a:gd name="connsiteY0" fmla="*/ 0 h 117229"/>
                <a:gd name="connsiteX1" fmla="*/ 234458 w 234458"/>
                <a:gd name="connsiteY1" fmla="*/ 0 h 117229"/>
                <a:gd name="connsiteX2" fmla="*/ 117229 w 234458"/>
                <a:gd name="connsiteY2" fmla="*/ 117229 h 117229"/>
                <a:gd name="connsiteX3" fmla="*/ 0 w 234458"/>
                <a:gd name="connsiteY3" fmla="*/ 0 h 11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458" h="117229">
                  <a:moveTo>
                    <a:pt x="0" y="0"/>
                  </a:moveTo>
                  <a:lnTo>
                    <a:pt x="234458" y="0"/>
                  </a:lnTo>
                  <a:lnTo>
                    <a:pt x="117229" y="117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6A2F4015-AFCA-416B-B9C5-AC143788B23C}"/>
                </a:ext>
              </a:extLst>
            </p:cNvPr>
            <p:cNvSpPr/>
            <p:nvPr/>
          </p:nvSpPr>
          <p:spPr>
            <a:xfrm>
              <a:off x="4802844" y="2135843"/>
              <a:ext cx="2586314" cy="2586314"/>
            </a:xfrm>
            <a:custGeom>
              <a:avLst/>
              <a:gdLst>
                <a:gd name="connsiteX0" fmla="*/ 1293156 w 2586314"/>
                <a:gd name="connsiteY0" fmla="*/ 0 h 2586314"/>
                <a:gd name="connsiteX1" fmla="*/ 1671913 w 2586314"/>
                <a:gd name="connsiteY1" fmla="*/ 378757 h 2586314"/>
                <a:gd name="connsiteX2" fmla="*/ 1671914 w 2586314"/>
                <a:gd name="connsiteY2" fmla="*/ 378757 h 2586314"/>
                <a:gd name="connsiteX3" fmla="*/ 2207557 w 2586314"/>
                <a:gd name="connsiteY3" fmla="*/ 914400 h 2586314"/>
                <a:gd name="connsiteX4" fmla="*/ 2207557 w 2586314"/>
                <a:gd name="connsiteY4" fmla="*/ 914399 h 2586314"/>
                <a:gd name="connsiteX5" fmla="*/ 2586314 w 2586314"/>
                <a:gd name="connsiteY5" fmla="*/ 1293156 h 2586314"/>
                <a:gd name="connsiteX6" fmla="*/ 2207557 w 2586314"/>
                <a:gd name="connsiteY6" fmla="*/ 1671913 h 2586314"/>
                <a:gd name="connsiteX7" fmla="*/ 2207557 w 2586314"/>
                <a:gd name="connsiteY7" fmla="*/ 1671914 h 2586314"/>
                <a:gd name="connsiteX8" fmla="*/ 1671914 w 2586314"/>
                <a:gd name="connsiteY8" fmla="*/ 2207557 h 2586314"/>
                <a:gd name="connsiteX9" fmla="*/ 1671913 w 2586314"/>
                <a:gd name="connsiteY9" fmla="*/ 2207557 h 2586314"/>
                <a:gd name="connsiteX10" fmla="*/ 1293156 w 2586314"/>
                <a:gd name="connsiteY10" fmla="*/ 2586314 h 2586314"/>
                <a:gd name="connsiteX11" fmla="*/ 914399 w 2586314"/>
                <a:gd name="connsiteY11" fmla="*/ 2207557 h 2586314"/>
                <a:gd name="connsiteX12" fmla="*/ 914400 w 2586314"/>
                <a:gd name="connsiteY12" fmla="*/ 2207557 h 2586314"/>
                <a:gd name="connsiteX13" fmla="*/ 378757 w 2586314"/>
                <a:gd name="connsiteY13" fmla="*/ 1671914 h 2586314"/>
                <a:gd name="connsiteX14" fmla="*/ 378757 w 2586314"/>
                <a:gd name="connsiteY14" fmla="*/ 1671913 h 2586314"/>
                <a:gd name="connsiteX15" fmla="*/ 0 w 2586314"/>
                <a:gd name="connsiteY15" fmla="*/ 1293156 h 2586314"/>
                <a:gd name="connsiteX16" fmla="*/ 378757 w 2586314"/>
                <a:gd name="connsiteY16" fmla="*/ 914399 h 2586314"/>
                <a:gd name="connsiteX17" fmla="*/ 378757 w 2586314"/>
                <a:gd name="connsiteY17" fmla="*/ 1175927 h 2586314"/>
                <a:gd name="connsiteX18" fmla="*/ 261528 w 2586314"/>
                <a:gd name="connsiteY18" fmla="*/ 1293156 h 2586314"/>
                <a:gd name="connsiteX19" fmla="*/ 378757 w 2586314"/>
                <a:gd name="connsiteY19" fmla="*/ 1410385 h 2586314"/>
                <a:gd name="connsiteX20" fmla="*/ 378757 w 2586314"/>
                <a:gd name="connsiteY20" fmla="*/ 1410386 h 2586314"/>
                <a:gd name="connsiteX21" fmla="*/ 1175928 w 2586314"/>
                <a:gd name="connsiteY21" fmla="*/ 2207557 h 2586314"/>
                <a:gd name="connsiteX22" fmla="*/ 1175927 w 2586314"/>
                <a:gd name="connsiteY22" fmla="*/ 2207557 h 2586314"/>
                <a:gd name="connsiteX23" fmla="*/ 1293156 w 2586314"/>
                <a:gd name="connsiteY23" fmla="*/ 2324786 h 2586314"/>
                <a:gd name="connsiteX24" fmla="*/ 1410385 w 2586314"/>
                <a:gd name="connsiteY24" fmla="*/ 2207557 h 2586314"/>
                <a:gd name="connsiteX25" fmla="*/ 1410386 w 2586314"/>
                <a:gd name="connsiteY25" fmla="*/ 2207557 h 2586314"/>
                <a:gd name="connsiteX26" fmla="*/ 2207557 w 2586314"/>
                <a:gd name="connsiteY26" fmla="*/ 1410386 h 2586314"/>
                <a:gd name="connsiteX27" fmla="*/ 2207557 w 2586314"/>
                <a:gd name="connsiteY27" fmla="*/ 1410385 h 2586314"/>
                <a:gd name="connsiteX28" fmla="*/ 2324786 w 2586314"/>
                <a:gd name="connsiteY28" fmla="*/ 1293156 h 2586314"/>
                <a:gd name="connsiteX29" fmla="*/ 2207557 w 2586314"/>
                <a:gd name="connsiteY29" fmla="*/ 1175927 h 2586314"/>
                <a:gd name="connsiteX30" fmla="*/ 2207557 w 2586314"/>
                <a:gd name="connsiteY30" fmla="*/ 1175928 h 2586314"/>
                <a:gd name="connsiteX31" fmla="*/ 1410386 w 2586314"/>
                <a:gd name="connsiteY31" fmla="*/ 378757 h 2586314"/>
                <a:gd name="connsiteX32" fmla="*/ 1410385 w 2586314"/>
                <a:gd name="connsiteY32" fmla="*/ 378757 h 2586314"/>
                <a:gd name="connsiteX33" fmla="*/ 1293156 w 2586314"/>
                <a:gd name="connsiteY33" fmla="*/ 261528 h 2586314"/>
                <a:gd name="connsiteX34" fmla="*/ 1175927 w 2586314"/>
                <a:gd name="connsiteY34" fmla="*/ 378757 h 2586314"/>
                <a:gd name="connsiteX35" fmla="*/ 914399 w 2586314"/>
                <a:gd name="connsiteY35" fmla="*/ 378757 h 258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86314" h="2586314">
                  <a:moveTo>
                    <a:pt x="1293156" y="0"/>
                  </a:moveTo>
                  <a:lnTo>
                    <a:pt x="1671913" y="378757"/>
                  </a:lnTo>
                  <a:lnTo>
                    <a:pt x="1671914" y="378757"/>
                  </a:lnTo>
                  <a:lnTo>
                    <a:pt x="2207557" y="914400"/>
                  </a:lnTo>
                  <a:lnTo>
                    <a:pt x="2207557" y="914399"/>
                  </a:lnTo>
                  <a:lnTo>
                    <a:pt x="2586314" y="1293156"/>
                  </a:lnTo>
                  <a:lnTo>
                    <a:pt x="2207557" y="1671913"/>
                  </a:lnTo>
                  <a:lnTo>
                    <a:pt x="2207557" y="1671914"/>
                  </a:lnTo>
                  <a:lnTo>
                    <a:pt x="1671914" y="2207557"/>
                  </a:lnTo>
                  <a:lnTo>
                    <a:pt x="1671913" y="2207557"/>
                  </a:lnTo>
                  <a:lnTo>
                    <a:pt x="1293156" y="2586314"/>
                  </a:lnTo>
                  <a:lnTo>
                    <a:pt x="914399" y="2207557"/>
                  </a:lnTo>
                  <a:lnTo>
                    <a:pt x="914400" y="2207557"/>
                  </a:lnTo>
                  <a:lnTo>
                    <a:pt x="378757" y="1671914"/>
                  </a:lnTo>
                  <a:lnTo>
                    <a:pt x="378757" y="1671913"/>
                  </a:lnTo>
                  <a:lnTo>
                    <a:pt x="0" y="1293156"/>
                  </a:lnTo>
                  <a:lnTo>
                    <a:pt x="378757" y="914399"/>
                  </a:lnTo>
                  <a:lnTo>
                    <a:pt x="378757" y="1175927"/>
                  </a:lnTo>
                  <a:lnTo>
                    <a:pt x="261528" y="1293156"/>
                  </a:lnTo>
                  <a:lnTo>
                    <a:pt x="378757" y="1410385"/>
                  </a:lnTo>
                  <a:lnTo>
                    <a:pt x="378757" y="1410386"/>
                  </a:lnTo>
                  <a:lnTo>
                    <a:pt x="1175928" y="2207557"/>
                  </a:lnTo>
                  <a:lnTo>
                    <a:pt x="1175927" y="2207557"/>
                  </a:lnTo>
                  <a:lnTo>
                    <a:pt x="1293156" y="2324786"/>
                  </a:lnTo>
                  <a:lnTo>
                    <a:pt x="1410385" y="2207557"/>
                  </a:lnTo>
                  <a:lnTo>
                    <a:pt x="1410386" y="2207557"/>
                  </a:lnTo>
                  <a:lnTo>
                    <a:pt x="2207557" y="1410386"/>
                  </a:lnTo>
                  <a:lnTo>
                    <a:pt x="2207557" y="1410385"/>
                  </a:lnTo>
                  <a:lnTo>
                    <a:pt x="2324786" y="1293156"/>
                  </a:lnTo>
                  <a:lnTo>
                    <a:pt x="2207557" y="1175927"/>
                  </a:lnTo>
                  <a:lnTo>
                    <a:pt x="2207557" y="1175928"/>
                  </a:lnTo>
                  <a:lnTo>
                    <a:pt x="1410386" y="378757"/>
                  </a:lnTo>
                  <a:lnTo>
                    <a:pt x="1410385" y="378757"/>
                  </a:lnTo>
                  <a:lnTo>
                    <a:pt x="1293156" y="261528"/>
                  </a:lnTo>
                  <a:lnTo>
                    <a:pt x="1175927" y="378757"/>
                  </a:lnTo>
                  <a:lnTo>
                    <a:pt x="914399" y="378757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D01EEE53-B3E3-4924-872E-0C61616762EA}"/>
                </a:ext>
              </a:extLst>
            </p:cNvPr>
            <p:cNvSpPr/>
            <p:nvPr/>
          </p:nvSpPr>
          <p:spPr>
            <a:xfrm>
              <a:off x="5181600" y="2514600"/>
              <a:ext cx="1828801" cy="1828801"/>
            </a:xfrm>
            <a:custGeom>
              <a:avLst/>
              <a:gdLst>
                <a:gd name="connsiteX0" fmla="*/ 1828801 w 1828801"/>
                <a:gd name="connsiteY0" fmla="*/ 1293158 h 1828801"/>
                <a:gd name="connsiteX1" fmla="*/ 1828801 w 1828801"/>
                <a:gd name="connsiteY1" fmla="*/ 1828801 h 1828801"/>
                <a:gd name="connsiteX2" fmla="*/ 1293158 w 1828801"/>
                <a:gd name="connsiteY2" fmla="*/ 1828801 h 1828801"/>
                <a:gd name="connsiteX3" fmla="*/ 1 w 1828801"/>
                <a:gd name="connsiteY3" fmla="*/ 1293158 h 1828801"/>
                <a:gd name="connsiteX4" fmla="*/ 535644 w 1828801"/>
                <a:gd name="connsiteY4" fmla="*/ 1828801 h 1828801"/>
                <a:gd name="connsiteX5" fmla="*/ 1 w 1828801"/>
                <a:gd name="connsiteY5" fmla="*/ 1828801 h 1828801"/>
                <a:gd name="connsiteX6" fmla="*/ 1293158 w 1828801"/>
                <a:gd name="connsiteY6" fmla="*/ 1 h 1828801"/>
                <a:gd name="connsiteX7" fmla="*/ 1828801 w 1828801"/>
                <a:gd name="connsiteY7" fmla="*/ 1 h 1828801"/>
                <a:gd name="connsiteX8" fmla="*/ 1828801 w 1828801"/>
                <a:gd name="connsiteY8" fmla="*/ 535644 h 1828801"/>
                <a:gd name="connsiteX9" fmla="*/ 797171 w 1828801"/>
                <a:gd name="connsiteY9" fmla="*/ 0 h 1828801"/>
                <a:gd name="connsiteX10" fmla="*/ 1031629 w 1828801"/>
                <a:gd name="connsiteY10" fmla="*/ 0 h 1828801"/>
                <a:gd name="connsiteX11" fmla="*/ 1828800 w 1828801"/>
                <a:gd name="connsiteY11" fmla="*/ 797171 h 1828801"/>
                <a:gd name="connsiteX12" fmla="*/ 1828800 w 1828801"/>
                <a:gd name="connsiteY12" fmla="*/ 1031629 h 1828801"/>
                <a:gd name="connsiteX13" fmla="*/ 1031629 w 1828801"/>
                <a:gd name="connsiteY13" fmla="*/ 1828800 h 1828801"/>
                <a:gd name="connsiteX14" fmla="*/ 797171 w 1828801"/>
                <a:gd name="connsiteY14" fmla="*/ 1828800 h 1828801"/>
                <a:gd name="connsiteX15" fmla="*/ 0 w 1828801"/>
                <a:gd name="connsiteY15" fmla="*/ 1031629 h 1828801"/>
                <a:gd name="connsiteX16" fmla="*/ 0 w 1828801"/>
                <a:gd name="connsiteY16" fmla="*/ 797171 h 1828801"/>
                <a:gd name="connsiteX17" fmla="*/ 1 w 1828801"/>
                <a:gd name="connsiteY17" fmla="*/ 797170 h 1828801"/>
                <a:gd name="connsiteX18" fmla="*/ 1 w 1828801"/>
                <a:gd name="connsiteY18" fmla="*/ 535644 h 1828801"/>
                <a:gd name="connsiteX19" fmla="*/ 1 w 1828801"/>
                <a:gd name="connsiteY19" fmla="*/ 1 h 1828801"/>
                <a:gd name="connsiteX20" fmla="*/ 535644 w 1828801"/>
                <a:gd name="connsiteY20" fmla="*/ 1 h 1828801"/>
                <a:gd name="connsiteX21" fmla="*/ 797170 w 1828801"/>
                <a:gd name="connsiteY21" fmla="*/ 1 h 18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28801" h="1828801">
                  <a:moveTo>
                    <a:pt x="1828801" y="1293158"/>
                  </a:moveTo>
                  <a:lnTo>
                    <a:pt x="1828801" y="1828801"/>
                  </a:lnTo>
                  <a:lnTo>
                    <a:pt x="1293158" y="1828801"/>
                  </a:lnTo>
                  <a:close/>
                  <a:moveTo>
                    <a:pt x="1" y="1293158"/>
                  </a:moveTo>
                  <a:lnTo>
                    <a:pt x="535644" y="1828801"/>
                  </a:lnTo>
                  <a:lnTo>
                    <a:pt x="1" y="1828801"/>
                  </a:lnTo>
                  <a:close/>
                  <a:moveTo>
                    <a:pt x="1293158" y="1"/>
                  </a:moveTo>
                  <a:lnTo>
                    <a:pt x="1828801" y="1"/>
                  </a:lnTo>
                  <a:lnTo>
                    <a:pt x="1828801" y="535644"/>
                  </a:lnTo>
                  <a:close/>
                  <a:moveTo>
                    <a:pt x="797171" y="0"/>
                  </a:moveTo>
                  <a:lnTo>
                    <a:pt x="1031629" y="0"/>
                  </a:lnTo>
                  <a:lnTo>
                    <a:pt x="1828800" y="797171"/>
                  </a:lnTo>
                  <a:lnTo>
                    <a:pt x="1828800" y="1031629"/>
                  </a:lnTo>
                  <a:lnTo>
                    <a:pt x="1031629" y="1828800"/>
                  </a:lnTo>
                  <a:lnTo>
                    <a:pt x="797171" y="1828800"/>
                  </a:lnTo>
                  <a:lnTo>
                    <a:pt x="0" y="1031629"/>
                  </a:lnTo>
                  <a:lnTo>
                    <a:pt x="0" y="797171"/>
                  </a:lnTo>
                  <a:lnTo>
                    <a:pt x="1" y="797170"/>
                  </a:lnTo>
                  <a:lnTo>
                    <a:pt x="1" y="535644"/>
                  </a:lnTo>
                  <a:lnTo>
                    <a:pt x="1" y="1"/>
                  </a:lnTo>
                  <a:lnTo>
                    <a:pt x="535644" y="1"/>
                  </a:lnTo>
                  <a:lnTo>
                    <a:pt x="797170" y="1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3">
            <a:extLst>
              <a:ext uri="{FF2B5EF4-FFF2-40B4-BE49-F238E27FC236}">
                <a16:creationId xmlns:a16="http://schemas.microsoft.com/office/drawing/2014/main" id="{AF462FEA-BED0-4B6D-A5C3-26E993FE2B09}"/>
              </a:ext>
            </a:extLst>
          </p:cNvPr>
          <p:cNvSpPr txBox="1">
            <a:spLocks/>
          </p:cNvSpPr>
          <p:nvPr/>
        </p:nvSpPr>
        <p:spPr>
          <a:xfrm>
            <a:off x="209861" y="4467906"/>
            <a:ext cx="6450245" cy="200617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মোসলেহ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গৌরীপুর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আফতাব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E8DAA4-A1EA-4A3B-ABED-1CF173A8F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4860" b="-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899B39-0830-4452-AAF4-7FA933245E4C}"/>
              </a:ext>
            </a:extLst>
          </p:cNvPr>
          <p:cNvSpPr txBox="1"/>
          <p:nvPr/>
        </p:nvSpPr>
        <p:spPr>
          <a:xfrm>
            <a:off x="105593" y="135537"/>
            <a:ext cx="3947410" cy="280076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উত্তল লেন্স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প্রতিবিম্ব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7535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63CD28C-B133-4FAF-A405-6A0B8320A95B}"/>
              </a:ext>
            </a:extLst>
          </p:cNvPr>
          <p:cNvGrpSpPr/>
          <p:nvPr/>
        </p:nvGrpSpPr>
        <p:grpSpPr>
          <a:xfrm>
            <a:off x="5638800" y="1088298"/>
            <a:ext cx="914400" cy="3648594"/>
            <a:chOff x="5029200" y="1981200"/>
            <a:chExt cx="914400" cy="2590800"/>
          </a:xfrm>
        </p:grpSpPr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0F0D5FA8-626F-4596-945D-3F021F194CB2}"/>
                </a:ext>
              </a:extLst>
            </p:cNvPr>
            <p:cNvSpPr/>
            <p:nvPr/>
          </p:nvSpPr>
          <p:spPr>
            <a:xfrm>
              <a:off x="5029200" y="2057400"/>
              <a:ext cx="761999" cy="2438400"/>
            </a:xfrm>
            <a:prstGeom prst="arc">
              <a:avLst>
                <a:gd name="adj1" fmla="val 16450339"/>
                <a:gd name="adj2" fmla="val 51724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AD846A6C-D66B-40C5-94F6-4173C51290C3}"/>
                </a:ext>
              </a:extLst>
            </p:cNvPr>
            <p:cNvSpPr/>
            <p:nvPr/>
          </p:nvSpPr>
          <p:spPr>
            <a:xfrm flipH="1">
              <a:off x="5181601" y="2057400"/>
              <a:ext cx="761999" cy="2438400"/>
            </a:xfrm>
            <a:prstGeom prst="arc">
              <a:avLst>
                <a:gd name="adj1" fmla="val 16425283"/>
                <a:gd name="adj2" fmla="val 5170506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EBAF5E5-E512-4881-AD66-2709B3BC1A01}"/>
                </a:ext>
              </a:extLst>
            </p:cNvPr>
            <p:cNvCxnSpPr/>
            <p:nvPr/>
          </p:nvCxnSpPr>
          <p:spPr>
            <a:xfrm rot="5400000">
              <a:off x="4191794" y="3275806"/>
              <a:ext cx="2590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DB5B9C-AE03-48EC-BFB9-B0DB8E4003E8}"/>
              </a:ext>
            </a:extLst>
          </p:cNvPr>
          <p:cNvCxnSpPr>
            <a:cxnSpLocks/>
          </p:cNvCxnSpPr>
          <p:nvPr/>
        </p:nvCxnSpPr>
        <p:spPr>
          <a:xfrm>
            <a:off x="6111968" y="1642801"/>
            <a:ext cx="3505309" cy="286685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06383E9-1A25-4077-9BED-824D9A7FAEBA}"/>
              </a:ext>
            </a:extLst>
          </p:cNvPr>
          <p:cNvSpPr txBox="1"/>
          <p:nvPr/>
        </p:nvSpPr>
        <p:spPr>
          <a:xfrm>
            <a:off x="4534987" y="290662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9820562-76AA-40E5-89ED-687D8DA80B96}"/>
              </a:ext>
            </a:extLst>
          </p:cNvPr>
          <p:cNvSpPr txBox="1"/>
          <p:nvPr/>
        </p:nvSpPr>
        <p:spPr>
          <a:xfrm>
            <a:off x="7300447" y="281141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7941DD8-B422-402B-A92E-63FB993A3A6F}"/>
              </a:ext>
            </a:extLst>
          </p:cNvPr>
          <p:cNvCxnSpPr>
            <a:cxnSpLocks/>
          </p:cNvCxnSpPr>
          <p:nvPr/>
        </p:nvCxnSpPr>
        <p:spPr>
          <a:xfrm>
            <a:off x="2368141" y="1609850"/>
            <a:ext cx="3711807" cy="359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FD568A1-705B-4AFA-997D-C96AE2AD2FF5}"/>
              </a:ext>
            </a:extLst>
          </p:cNvPr>
          <p:cNvSpPr txBox="1"/>
          <p:nvPr/>
        </p:nvSpPr>
        <p:spPr>
          <a:xfrm>
            <a:off x="6054526" y="244839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9DA6A51-232D-49C6-91F9-95C6F51D4623}"/>
              </a:ext>
            </a:extLst>
          </p:cNvPr>
          <p:cNvSpPr txBox="1"/>
          <p:nvPr/>
        </p:nvSpPr>
        <p:spPr>
          <a:xfrm>
            <a:off x="2778604" y="2335970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2F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BE5893B-60E9-47C8-BF71-F8E65934684C}"/>
              </a:ext>
            </a:extLst>
          </p:cNvPr>
          <p:cNvSpPr txBox="1"/>
          <p:nvPr/>
        </p:nvSpPr>
        <p:spPr>
          <a:xfrm>
            <a:off x="8944688" y="2326448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2F</a:t>
            </a:r>
          </a:p>
        </p:txBody>
      </p:sp>
      <p:grpSp>
        <p:nvGrpSpPr>
          <p:cNvPr id="79" name="Group 48">
            <a:extLst>
              <a:ext uri="{FF2B5EF4-FFF2-40B4-BE49-F238E27FC236}">
                <a16:creationId xmlns:a16="http://schemas.microsoft.com/office/drawing/2014/main" id="{C0B461CB-C063-49CF-B7EA-16FF37357638}"/>
              </a:ext>
            </a:extLst>
          </p:cNvPr>
          <p:cNvGrpSpPr/>
          <p:nvPr/>
        </p:nvGrpSpPr>
        <p:grpSpPr>
          <a:xfrm>
            <a:off x="2216283" y="2749497"/>
            <a:ext cx="7918318" cy="229895"/>
            <a:chOff x="457200" y="1902540"/>
            <a:chExt cx="8153400" cy="15486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AA27234-EBB8-49AA-A6F2-1C523860920F}"/>
                </a:ext>
              </a:extLst>
            </p:cNvPr>
            <p:cNvCxnSpPr/>
            <p:nvPr/>
          </p:nvCxnSpPr>
          <p:spPr>
            <a:xfrm>
              <a:off x="457200" y="1979612"/>
              <a:ext cx="8153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9B856339-9669-4A96-A92C-4C3467EA93C2}"/>
                </a:ext>
              </a:extLst>
            </p:cNvPr>
            <p:cNvSpPr/>
            <p:nvPr/>
          </p:nvSpPr>
          <p:spPr>
            <a:xfrm>
              <a:off x="1235147" y="1905000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593AD151-6A66-4C22-A8AF-4184CF60AD6F}"/>
                </a:ext>
              </a:extLst>
            </p:cNvPr>
            <p:cNvSpPr/>
            <p:nvPr/>
          </p:nvSpPr>
          <p:spPr>
            <a:xfrm>
              <a:off x="2971800" y="1905000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>
              <a:extLst>
                <a:ext uri="{FF2B5EF4-FFF2-40B4-BE49-F238E27FC236}">
                  <a16:creationId xmlns:a16="http://schemas.microsoft.com/office/drawing/2014/main" id="{446233AA-878A-4418-9D19-0C98AF44C169}"/>
                </a:ext>
              </a:extLst>
            </p:cNvPr>
            <p:cNvSpPr/>
            <p:nvPr/>
          </p:nvSpPr>
          <p:spPr>
            <a:xfrm>
              <a:off x="4373637" y="1903412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FFB56EB7-029D-4AC4-BB82-03563F92819C}"/>
                </a:ext>
              </a:extLst>
            </p:cNvPr>
            <p:cNvSpPr/>
            <p:nvPr/>
          </p:nvSpPr>
          <p:spPr>
            <a:xfrm>
              <a:off x="7594627" y="1902540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E2B02C9C-C140-4CE4-BB97-1C58095060D4}"/>
                </a:ext>
              </a:extLst>
            </p:cNvPr>
            <p:cNvSpPr/>
            <p:nvPr/>
          </p:nvSpPr>
          <p:spPr>
            <a:xfrm>
              <a:off x="5943600" y="1905000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6AF3EB16-40E3-45DA-8318-9C37209F9850}"/>
              </a:ext>
            </a:extLst>
          </p:cNvPr>
          <p:cNvSpPr txBox="1"/>
          <p:nvPr/>
        </p:nvSpPr>
        <p:spPr>
          <a:xfrm>
            <a:off x="203595" y="5075171"/>
            <a:ext cx="369627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প্রকৃতিঃ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উল্টো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D066DFD-1F75-4459-9A42-83D687EBC2E2}"/>
              </a:ext>
            </a:extLst>
          </p:cNvPr>
          <p:cNvSpPr txBox="1"/>
          <p:nvPr/>
        </p:nvSpPr>
        <p:spPr>
          <a:xfrm>
            <a:off x="203595" y="5831918"/>
            <a:ext cx="460279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আকৃতিঃ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লক্ষ্যবস্তুর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8A01D34-02CA-4D5D-A042-DEFD9D336864}"/>
              </a:ext>
            </a:extLst>
          </p:cNvPr>
          <p:cNvCxnSpPr>
            <a:cxnSpLocks/>
          </p:cNvCxnSpPr>
          <p:nvPr/>
        </p:nvCxnSpPr>
        <p:spPr>
          <a:xfrm>
            <a:off x="2351558" y="1624840"/>
            <a:ext cx="7750581" cy="25363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F684C6A-CCD6-4172-9D7E-6AA42FBB5F5B}"/>
              </a:ext>
            </a:extLst>
          </p:cNvPr>
          <p:cNvCxnSpPr>
            <a:cxnSpLocks/>
          </p:cNvCxnSpPr>
          <p:nvPr/>
        </p:nvCxnSpPr>
        <p:spPr>
          <a:xfrm>
            <a:off x="8610995" y="2847218"/>
            <a:ext cx="0" cy="864919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CA8D1E6-B3C5-47A2-9484-D6CB93BD2A5E}"/>
              </a:ext>
            </a:extLst>
          </p:cNvPr>
          <p:cNvCxnSpPr>
            <a:cxnSpLocks/>
          </p:cNvCxnSpPr>
          <p:nvPr/>
        </p:nvCxnSpPr>
        <p:spPr>
          <a:xfrm flipV="1">
            <a:off x="2371997" y="1596350"/>
            <a:ext cx="1" cy="12801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E6DF90C4-F8AF-44C3-9A28-2D5D71279C72}"/>
              </a:ext>
            </a:extLst>
          </p:cNvPr>
          <p:cNvSpPr txBox="1"/>
          <p:nvPr/>
        </p:nvSpPr>
        <p:spPr>
          <a:xfrm>
            <a:off x="74003" y="4360519"/>
            <a:ext cx="465838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অবস্থানঃ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f </a:t>
            </a:r>
            <a:r>
              <a:rPr lang="en-US" sz="3600" b="1" dirty="0" err="1">
                <a:cs typeface="NikoshBAN" pitchFamily="2" charset="0"/>
              </a:rPr>
              <a:t>এবং</a:t>
            </a:r>
            <a:r>
              <a:rPr lang="en-US" sz="3600" b="1" dirty="0">
                <a:cs typeface="NikoshBAN" pitchFamily="2" charset="0"/>
              </a:rPr>
              <a:t> 2f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এর মধ্যে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F9E159C-EFEC-4CA2-BA88-29EC3B74DF10}"/>
              </a:ext>
            </a:extLst>
          </p:cNvPr>
          <p:cNvSpPr txBox="1"/>
          <p:nvPr/>
        </p:nvSpPr>
        <p:spPr>
          <a:xfrm>
            <a:off x="74003" y="94239"/>
            <a:ext cx="1795684" cy="70788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উত্তল লেন্স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A520142-04CD-4289-86AD-1FB5DDE7A5BF}"/>
              </a:ext>
            </a:extLst>
          </p:cNvPr>
          <p:cNvSpPr txBox="1"/>
          <p:nvPr/>
        </p:nvSpPr>
        <p:spPr>
          <a:xfrm>
            <a:off x="2164811" y="279611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728AB6D-5DBB-4822-B5F9-2E8A3A3215F1}"/>
              </a:ext>
            </a:extLst>
          </p:cNvPr>
          <p:cNvSpPr txBox="1"/>
          <p:nvPr/>
        </p:nvSpPr>
        <p:spPr>
          <a:xfrm>
            <a:off x="2155193" y="1133090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9486255-AA26-4E4F-985B-C80971DA907E}"/>
              </a:ext>
            </a:extLst>
          </p:cNvPr>
          <p:cNvSpPr txBox="1"/>
          <p:nvPr/>
        </p:nvSpPr>
        <p:spPr>
          <a:xfrm>
            <a:off x="5956049" y="6768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39363BD-DB37-496F-AF11-69369F42E293}"/>
              </a:ext>
            </a:extLst>
          </p:cNvPr>
          <p:cNvSpPr txBox="1"/>
          <p:nvPr/>
        </p:nvSpPr>
        <p:spPr>
          <a:xfrm>
            <a:off x="5951229" y="4685277"/>
            <a:ext cx="510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L’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703B4EE-8F72-4EE2-87F5-EC8DD64E06E5}"/>
              </a:ext>
            </a:extLst>
          </p:cNvPr>
          <p:cNvSpPr txBox="1"/>
          <p:nvPr/>
        </p:nvSpPr>
        <p:spPr>
          <a:xfrm>
            <a:off x="8426772" y="238683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167A9E0-84B3-4345-BB9B-7415BC9EEB30}"/>
              </a:ext>
            </a:extLst>
          </p:cNvPr>
          <p:cNvSpPr txBox="1"/>
          <p:nvPr/>
        </p:nvSpPr>
        <p:spPr>
          <a:xfrm>
            <a:off x="8406928" y="3637934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BB383B-9651-41A1-8C6F-346CA0CC592A}"/>
              </a:ext>
            </a:extLst>
          </p:cNvPr>
          <p:cNvSpPr txBox="1"/>
          <p:nvPr/>
        </p:nvSpPr>
        <p:spPr>
          <a:xfrm>
            <a:off x="2956390" y="-57596"/>
            <a:ext cx="7918317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itchFamily="2" charset="0"/>
              </a:rPr>
              <a:t>লক্ষ্যবস্তু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4000" b="1" dirty="0">
                <a:cs typeface="NikoshBAN" panose="02000000000000000000" pitchFamily="2" charset="0"/>
              </a:rPr>
              <a:t>2fএর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3ED7B8-6065-4733-8E19-EFDB47921C08}"/>
              </a:ext>
            </a:extLst>
          </p:cNvPr>
          <p:cNvSpPr txBox="1"/>
          <p:nvPr/>
        </p:nvSpPr>
        <p:spPr>
          <a:xfrm rot="16200000">
            <a:off x="1368282" y="1971079"/>
            <a:ext cx="1301959" cy="64633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9902F2-7A93-4DA6-9ABA-74D006C1A450}"/>
              </a:ext>
            </a:extLst>
          </p:cNvPr>
          <p:cNvSpPr txBox="1"/>
          <p:nvPr/>
        </p:nvSpPr>
        <p:spPr>
          <a:xfrm rot="16200000">
            <a:off x="8594447" y="2927047"/>
            <a:ext cx="734496" cy="64633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বিম্ব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5" grpId="0"/>
      <p:bldP spid="76" grpId="0"/>
      <p:bldP spid="77" grpId="0"/>
      <p:bldP spid="86" grpId="0"/>
      <p:bldP spid="87" grpId="0"/>
      <p:bldP spid="99" grpId="0"/>
      <p:bldP spid="129" grpId="0" animBg="1"/>
      <p:bldP spid="139" grpId="0"/>
      <p:bldP spid="140" grpId="0"/>
      <p:bldP spid="147" grpId="0"/>
      <p:bldP spid="148" grpId="0"/>
      <p:bldP spid="149" grpId="0"/>
      <p:bldP spid="150" grpId="0"/>
      <p:bldP spid="33" grpId="0" animBg="1"/>
      <p:bldP spid="3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63CD28C-B133-4FAF-A405-6A0B8320A95B}"/>
              </a:ext>
            </a:extLst>
          </p:cNvPr>
          <p:cNvGrpSpPr/>
          <p:nvPr/>
        </p:nvGrpSpPr>
        <p:grpSpPr>
          <a:xfrm>
            <a:off x="5638800" y="1088298"/>
            <a:ext cx="914400" cy="3648594"/>
            <a:chOff x="5029200" y="1981200"/>
            <a:chExt cx="914400" cy="2590800"/>
          </a:xfrm>
        </p:grpSpPr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0F0D5FA8-626F-4596-945D-3F021F194CB2}"/>
                </a:ext>
              </a:extLst>
            </p:cNvPr>
            <p:cNvSpPr/>
            <p:nvPr/>
          </p:nvSpPr>
          <p:spPr>
            <a:xfrm>
              <a:off x="5029200" y="2057400"/>
              <a:ext cx="761999" cy="2438400"/>
            </a:xfrm>
            <a:prstGeom prst="arc">
              <a:avLst>
                <a:gd name="adj1" fmla="val 16450339"/>
                <a:gd name="adj2" fmla="val 51724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AD846A6C-D66B-40C5-94F6-4173C51290C3}"/>
                </a:ext>
              </a:extLst>
            </p:cNvPr>
            <p:cNvSpPr/>
            <p:nvPr/>
          </p:nvSpPr>
          <p:spPr>
            <a:xfrm flipH="1">
              <a:off x="5181601" y="2057400"/>
              <a:ext cx="761999" cy="2438400"/>
            </a:xfrm>
            <a:prstGeom prst="arc">
              <a:avLst>
                <a:gd name="adj1" fmla="val 16425283"/>
                <a:gd name="adj2" fmla="val 5170506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EBAF5E5-E512-4881-AD66-2709B3BC1A01}"/>
                </a:ext>
              </a:extLst>
            </p:cNvPr>
            <p:cNvCxnSpPr/>
            <p:nvPr/>
          </p:nvCxnSpPr>
          <p:spPr>
            <a:xfrm rot="5400000">
              <a:off x="4191794" y="3275806"/>
              <a:ext cx="2590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DB5B9C-AE03-48EC-BFB9-B0DB8E4003E8}"/>
              </a:ext>
            </a:extLst>
          </p:cNvPr>
          <p:cNvCxnSpPr>
            <a:cxnSpLocks/>
          </p:cNvCxnSpPr>
          <p:nvPr/>
        </p:nvCxnSpPr>
        <p:spPr>
          <a:xfrm>
            <a:off x="6111968" y="1642801"/>
            <a:ext cx="4662573" cy="37555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06383E9-1A25-4077-9BED-824D9A7FAEBA}"/>
              </a:ext>
            </a:extLst>
          </p:cNvPr>
          <p:cNvSpPr txBox="1"/>
          <p:nvPr/>
        </p:nvSpPr>
        <p:spPr>
          <a:xfrm>
            <a:off x="4534987" y="290662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9820562-76AA-40E5-89ED-687D8DA80B96}"/>
              </a:ext>
            </a:extLst>
          </p:cNvPr>
          <p:cNvSpPr txBox="1"/>
          <p:nvPr/>
        </p:nvSpPr>
        <p:spPr>
          <a:xfrm>
            <a:off x="7300447" y="281141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7941DD8-B422-402B-A92E-63FB993A3A6F}"/>
              </a:ext>
            </a:extLst>
          </p:cNvPr>
          <p:cNvCxnSpPr>
            <a:cxnSpLocks/>
          </p:cNvCxnSpPr>
          <p:nvPr/>
        </p:nvCxnSpPr>
        <p:spPr>
          <a:xfrm flipV="1">
            <a:off x="3766465" y="1676400"/>
            <a:ext cx="2301826" cy="150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FD568A1-705B-4AFA-997D-C96AE2AD2FF5}"/>
              </a:ext>
            </a:extLst>
          </p:cNvPr>
          <p:cNvSpPr txBox="1"/>
          <p:nvPr/>
        </p:nvSpPr>
        <p:spPr>
          <a:xfrm>
            <a:off x="6054526" y="244839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9DA6A51-232D-49C6-91F9-95C6F51D4623}"/>
              </a:ext>
            </a:extLst>
          </p:cNvPr>
          <p:cNvSpPr txBox="1"/>
          <p:nvPr/>
        </p:nvSpPr>
        <p:spPr>
          <a:xfrm>
            <a:off x="2778604" y="2335970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2F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BE5893B-60E9-47C8-BF71-F8E65934684C}"/>
              </a:ext>
            </a:extLst>
          </p:cNvPr>
          <p:cNvSpPr txBox="1"/>
          <p:nvPr/>
        </p:nvSpPr>
        <p:spPr>
          <a:xfrm>
            <a:off x="8944688" y="2326448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2F</a:t>
            </a:r>
          </a:p>
        </p:txBody>
      </p:sp>
      <p:grpSp>
        <p:nvGrpSpPr>
          <p:cNvPr id="79" name="Group 48">
            <a:extLst>
              <a:ext uri="{FF2B5EF4-FFF2-40B4-BE49-F238E27FC236}">
                <a16:creationId xmlns:a16="http://schemas.microsoft.com/office/drawing/2014/main" id="{C0B461CB-C063-49CF-B7EA-16FF37357638}"/>
              </a:ext>
            </a:extLst>
          </p:cNvPr>
          <p:cNvGrpSpPr/>
          <p:nvPr/>
        </p:nvGrpSpPr>
        <p:grpSpPr>
          <a:xfrm>
            <a:off x="2216283" y="2749497"/>
            <a:ext cx="7918318" cy="229895"/>
            <a:chOff x="457200" y="1902540"/>
            <a:chExt cx="8153400" cy="15486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AA27234-EBB8-49AA-A6F2-1C523860920F}"/>
                </a:ext>
              </a:extLst>
            </p:cNvPr>
            <p:cNvCxnSpPr/>
            <p:nvPr/>
          </p:nvCxnSpPr>
          <p:spPr>
            <a:xfrm>
              <a:off x="457200" y="1979612"/>
              <a:ext cx="8153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9B856339-9669-4A96-A92C-4C3467EA93C2}"/>
                </a:ext>
              </a:extLst>
            </p:cNvPr>
            <p:cNvSpPr/>
            <p:nvPr/>
          </p:nvSpPr>
          <p:spPr>
            <a:xfrm>
              <a:off x="1235147" y="1905000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593AD151-6A66-4C22-A8AF-4184CF60AD6F}"/>
                </a:ext>
              </a:extLst>
            </p:cNvPr>
            <p:cNvSpPr/>
            <p:nvPr/>
          </p:nvSpPr>
          <p:spPr>
            <a:xfrm>
              <a:off x="2971800" y="1905000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>
              <a:extLst>
                <a:ext uri="{FF2B5EF4-FFF2-40B4-BE49-F238E27FC236}">
                  <a16:creationId xmlns:a16="http://schemas.microsoft.com/office/drawing/2014/main" id="{446233AA-878A-4418-9D19-0C98AF44C169}"/>
                </a:ext>
              </a:extLst>
            </p:cNvPr>
            <p:cNvSpPr/>
            <p:nvPr/>
          </p:nvSpPr>
          <p:spPr>
            <a:xfrm>
              <a:off x="4373637" y="1903412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FFB56EB7-029D-4AC4-BB82-03563F92819C}"/>
                </a:ext>
              </a:extLst>
            </p:cNvPr>
            <p:cNvSpPr/>
            <p:nvPr/>
          </p:nvSpPr>
          <p:spPr>
            <a:xfrm>
              <a:off x="7594627" y="1902540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E2B02C9C-C140-4CE4-BB97-1C58095060D4}"/>
                </a:ext>
              </a:extLst>
            </p:cNvPr>
            <p:cNvSpPr/>
            <p:nvPr/>
          </p:nvSpPr>
          <p:spPr>
            <a:xfrm>
              <a:off x="5943600" y="1905000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6AF3EB16-40E3-45DA-8318-9C37209F9850}"/>
              </a:ext>
            </a:extLst>
          </p:cNvPr>
          <p:cNvSpPr txBox="1"/>
          <p:nvPr/>
        </p:nvSpPr>
        <p:spPr>
          <a:xfrm>
            <a:off x="203595" y="5075171"/>
            <a:ext cx="369627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প্রকৃতিঃ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উল্টো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D066DFD-1F75-4459-9A42-83D687EBC2E2}"/>
              </a:ext>
            </a:extLst>
          </p:cNvPr>
          <p:cNvSpPr txBox="1"/>
          <p:nvPr/>
        </p:nvSpPr>
        <p:spPr>
          <a:xfrm>
            <a:off x="203595" y="5831918"/>
            <a:ext cx="460279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আকৃতিঃ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লক্ষ্যবস্তুর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8A01D34-02CA-4D5D-A042-DEFD9D336864}"/>
              </a:ext>
            </a:extLst>
          </p:cNvPr>
          <p:cNvCxnSpPr>
            <a:cxnSpLocks/>
          </p:cNvCxnSpPr>
          <p:nvPr/>
        </p:nvCxnSpPr>
        <p:spPr>
          <a:xfrm>
            <a:off x="3812799" y="1745356"/>
            <a:ext cx="6733143" cy="32614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F684C6A-CCD6-4172-9D7E-6AA42FBB5F5B}"/>
              </a:ext>
            </a:extLst>
          </p:cNvPr>
          <p:cNvCxnSpPr>
            <a:cxnSpLocks/>
          </p:cNvCxnSpPr>
          <p:nvPr/>
        </p:nvCxnSpPr>
        <p:spPr>
          <a:xfrm>
            <a:off x="9871758" y="2859190"/>
            <a:ext cx="0" cy="182449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CA8D1E6-B3C5-47A2-9484-D6CB93BD2A5E}"/>
              </a:ext>
            </a:extLst>
          </p:cNvPr>
          <p:cNvCxnSpPr>
            <a:cxnSpLocks/>
          </p:cNvCxnSpPr>
          <p:nvPr/>
        </p:nvCxnSpPr>
        <p:spPr>
          <a:xfrm flipV="1">
            <a:off x="3773759" y="1663012"/>
            <a:ext cx="1" cy="11887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E6DF90C4-F8AF-44C3-9A28-2D5D71279C72}"/>
              </a:ext>
            </a:extLst>
          </p:cNvPr>
          <p:cNvSpPr txBox="1"/>
          <p:nvPr/>
        </p:nvSpPr>
        <p:spPr>
          <a:xfrm>
            <a:off x="74003" y="4360519"/>
            <a:ext cx="465838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অবস্থানঃ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cs typeface="NikoshBAN" pitchFamily="2" charset="0"/>
              </a:rPr>
              <a:t>2f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দূরত্বে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F9E159C-EFEC-4CA2-BA88-29EC3B74DF10}"/>
              </a:ext>
            </a:extLst>
          </p:cNvPr>
          <p:cNvSpPr txBox="1"/>
          <p:nvPr/>
        </p:nvSpPr>
        <p:spPr>
          <a:xfrm>
            <a:off x="74003" y="94239"/>
            <a:ext cx="1795684" cy="70788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উত্তল লেন্স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A520142-04CD-4289-86AD-1FB5DDE7A5BF}"/>
              </a:ext>
            </a:extLst>
          </p:cNvPr>
          <p:cNvSpPr txBox="1"/>
          <p:nvPr/>
        </p:nvSpPr>
        <p:spPr>
          <a:xfrm>
            <a:off x="3575647" y="281141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728AB6D-5DBB-4822-B5F9-2E8A3A3215F1}"/>
              </a:ext>
            </a:extLst>
          </p:cNvPr>
          <p:cNvSpPr txBox="1"/>
          <p:nvPr/>
        </p:nvSpPr>
        <p:spPr>
          <a:xfrm>
            <a:off x="3581005" y="1065812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9486255-AA26-4E4F-985B-C80971DA907E}"/>
              </a:ext>
            </a:extLst>
          </p:cNvPr>
          <p:cNvSpPr txBox="1"/>
          <p:nvPr/>
        </p:nvSpPr>
        <p:spPr>
          <a:xfrm>
            <a:off x="5956049" y="6768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39363BD-DB37-496F-AF11-69369F42E293}"/>
              </a:ext>
            </a:extLst>
          </p:cNvPr>
          <p:cNvSpPr txBox="1"/>
          <p:nvPr/>
        </p:nvSpPr>
        <p:spPr>
          <a:xfrm>
            <a:off x="5951229" y="4685277"/>
            <a:ext cx="510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L’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703B4EE-8F72-4EE2-87F5-EC8DD64E06E5}"/>
              </a:ext>
            </a:extLst>
          </p:cNvPr>
          <p:cNvSpPr txBox="1"/>
          <p:nvPr/>
        </p:nvSpPr>
        <p:spPr>
          <a:xfrm>
            <a:off x="9660001" y="235059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167A9E0-84B3-4345-BB9B-7415BC9EEB30}"/>
              </a:ext>
            </a:extLst>
          </p:cNvPr>
          <p:cNvSpPr txBox="1"/>
          <p:nvPr/>
        </p:nvSpPr>
        <p:spPr>
          <a:xfrm>
            <a:off x="9669225" y="4648606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BB383B-9651-41A1-8C6F-346CA0CC592A}"/>
              </a:ext>
            </a:extLst>
          </p:cNvPr>
          <p:cNvSpPr txBox="1"/>
          <p:nvPr/>
        </p:nvSpPr>
        <p:spPr>
          <a:xfrm>
            <a:off x="3221593" y="-41950"/>
            <a:ext cx="5780750" cy="70788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লক্ষ্যবস্তু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cs typeface="NikoshBAN" pitchFamily="2" charset="0"/>
              </a:rPr>
              <a:t>f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>
                <a:cs typeface="NikoshBAN" pitchFamily="2" charset="0"/>
              </a:rPr>
              <a:t>2f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3ED7B8-6065-4733-8E19-EFDB47921C08}"/>
              </a:ext>
            </a:extLst>
          </p:cNvPr>
          <p:cNvSpPr txBox="1"/>
          <p:nvPr/>
        </p:nvSpPr>
        <p:spPr>
          <a:xfrm rot="16200000">
            <a:off x="2863839" y="1930373"/>
            <a:ext cx="1301959" cy="64633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9902F2-7A93-4DA6-9ABA-74D006C1A450}"/>
              </a:ext>
            </a:extLst>
          </p:cNvPr>
          <p:cNvSpPr txBox="1"/>
          <p:nvPr/>
        </p:nvSpPr>
        <p:spPr>
          <a:xfrm rot="16200000">
            <a:off x="9827676" y="3452170"/>
            <a:ext cx="734496" cy="64633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বিম্ব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5" grpId="0"/>
      <p:bldP spid="76" grpId="0"/>
      <p:bldP spid="77" grpId="0"/>
      <p:bldP spid="86" grpId="0"/>
      <p:bldP spid="87" grpId="0"/>
      <p:bldP spid="99" grpId="0"/>
      <p:bldP spid="129" grpId="0" animBg="1"/>
      <p:bldP spid="139" grpId="0"/>
      <p:bldP spid="140" grpId="0"/>
      <p:bldP spid="147" grpId="0"/>
      <p:bldP spid="148" grpId="0"/>
      <p:bldP spid="149" grpId="0"/>
      <p:bldP spid="150" grpId="0"/>
      <p:bldP spid="33" grpId="0" animBg="1"/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63CD28C-B133-4FAF-A405-6A0B8320A95B}"/>
              </a:ext>
            </a:extLst>
          </p:cNvPr>
          <p:cNvGrpSpPr/>
          <p:nvPr/>
        </p:nvGrpSpPr>
        <p:grpSpPr>
          <a:xfrm>
            <a:off x="5638800" y="1088298"/>
            <a:ext cx="914400" cy="3648594"/>
            <a:chOff x="5029200" y="1981200"/>
            <a:chExt cx="914400" cy="2590800"/>
          </a:xfrm>
        </p:grpSpPr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0F0D5FA8-626F-4596-945D-3F021F194CB2}"/>
                </a:ext>
              </a:extLst>
            </p:cNvPr>
            <p:cNvSpPr/>
            <p:nvPr/>
          </p:nvSpPr>
          <p:spPr>
            <a:xfrm>
              <a:off x="5029200" y="2057400"/>
              <a:ext cx="761999" cy="2438400"/>
            </a:xfrm>
            <a:prstGeom prst="arc">
              <a:avLst>
                <a:gd name="adj1" fmla="val 16450339"/>
                <a:gd name="adj2" fmla="val 5172482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AD846A6C-D66B-40C5-94F6-4173C51290C3}"/>
                </a:ext>
              </a:extLst>
            </p:cNvPr>
            <p:cNvSpPr/>
            <p:nvPr/>
          </p:nvSpPr>
          <p:spPr>
            <a:xfrm flipH="1">
              <a:off x="5181601" y="2057400"/>
              <a:ext cx="761999" cy="2438400"/>
            </a:xfrm>
            <a:prstGeom prst="arc">
              <a:avLst>
                <a:gd name="adj1" fmla="val 16425283"/>
                <a:gd name="adj2" fmla="val 5170506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EBAF5E5-E512-4881-AD66-2709B3BC1A01}"/>
                </a:ext>
              </a:extLst>
            </p:cNvPr>
            <p:cNvCxnSpPr/>
            <p:nvPr/>
          </p:nvCxnSpPr>
          <p:spPr>
            <a:xfrm rot="5400000">
              <a:off x="4191794" y="3275806"/>
              <a:ext cx="2590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DB5B9C-AE03-48EC-BFB9-B0DB8E4003E8}"/>
              </a:ext>
            </a:extLst>
          </p:cNvPr>
          <p:cNvCxnSpPr>
            <a:cxnSpLocks/>
          </p:cNvCxnSpPr>
          <p:nvPr/>
        </p:nvCxnSpPr>
        <p:spPr>
          <a:xfrm>
            <a:off x="6111968" y="1642801"/>
            <a:ext cx="4778150" cy="37555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06383E9-1A25-4077-9BED-824D9A7FAEBA}"/>
              </a:ext>
            </a:extLst>
          </p:cNvPr>
          <p:cNvSpPr txBox="1"/>
          <p:nvPr/>
        </p:nvSpPr>
        <p:spPr>
          <a:xfrm>
            <a:off x="4534987" y="290662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9820562-76AA-40E5-89ED-687D8DA80B96}"/>
              </a:ext>
            </a:extLst>
          </p:cNvPr>
          <p:cNvSpPr txBox="1"/>
          <p:nvPr/>
        </p:nvSpPr>
        <p:spPr>
          <a:xfrm>
            <a:off x="7300447" y="281141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7941DD8-B422-402B-A92E-63FB993A3A6F}"/>
              </a:ext>
            </a:extLst>
          </p:cNvPr>
          <p:cNvCxnSpPr>
            <a:cxnSpLocks/>
          </p:cNvCxnSpPr>
          <p:nvPr/>
        </p:nvCxnSpPr>
        <p:spPr>
          <a:xfrm>
            <a:off x="3060319" y="1676400"/>
            <a:ext cx="30334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FD568A1-705B-4AFA-997D-C96AE2AD2FF5}"/>
              </a:ext>
            </a:extLst>
          </p:cNvPr>
          <p:cNvSpPr txBox="1"/>
          <p:nvPr/>
        </p:nvSpPr>
        <p:spPr>
          <a:xfrm>
            <a:off x="6054526" y="244839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9DA6A51-232D-49C6-91F9-95C6F51D4623}"/>
              </a:ext>
            </a:extLst>
          </p:cNvPr>
          <p:cNvSpPr txBox="1"/>
          <p:nvPr/>
        </p:nvSpPr>
        <p:spPr>
          <a:xfrm>
            <a:off x="2486637" y="2321033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2F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BE5893B-60E9-47C8-BF71-F8E65934684C}"/>
              </a:ext>
            </a:extLst>
          </p:cNvPr>
          <p:cNvSpPr txBox="1"/>
          <p:nvPr/>
        </p:nvSpPr>
        <p:spPr>
          <a:xfrm>
            <a:off x="8944688" y="2326448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2F</a:t>
            </a:r>
          </a:p>
        </p:txBody>
      </p:sp>
      <p:grpSp>
        <p:nvGrpSpPr>
          <p:cNvPr id="79" name="Group 48">
            <a:extLst>
              <a:ext uri="{FF2B5EF4-FFF2-40B4-BE49-F238E27FC236}">
                <a16:creationId xmlns:a16="http://schemas.microsoft.com/office/drawing/2014/main" id="{C0B461CB-C063-49CF-B7EA-16FF37357638}"/>
              </a:ext>
            </a:extLst>
          </p:cNvPr>
          <p:cNvGrpSpPr/>
          <p:nvPr/>
        </p:nvGrpSpPr>
        <p:grpSpPr>
          <a:xfrm>
            <a:off x="2216283" y="2749497"/>
            <a:ext cx="7918318" cy="229895"/>
            <a:chOff x="457200" y="1902540"/>
            <a:chExt cx="8153400" cy="15486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AA27234-EBB8-49AA-A6F2-1C523860920F}"/>
                </a:ext>
              </a:extLst>
            </p:cNvPr>
            <p:cNvCxnSpPr/>
            <p:nvPr/>
          </p:nvCxnSpPr>
          <p:spPr>
            <a:xfrm>
              <a:off x="457200" y="1979612"/>
              <a:ext cx="8153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9B856339-9669-4A96-A92C-4C3467EA93C2}"/>
                </a:ext>
              </a:extLst>
            </p:cNvPr>
            <p:cNvSpPr/>
            <p:nvPr/>
          </p:nvSpPr>
          <p:spPr>
            <a:xfrm>
              <a:off x="1235147" y="1905000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593AD151-6A66-4C22-A8AF-4184CF60AD6F}"/>
                </a:ext>
              </a:extLst>
            </p:cNvPr>
            <p:cNvSpPr/>
            <p:nvPr/>
          </p:nvSpPr>
          <p:spPr>
            <a:xfrm>
              <a:off x="2971800" y="1905000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>
              <a:extLst>
                <a:ext uri="{FF2B5EF4-FFF2-40B4-BE49-F238E27FC236}">
                  <a16:creationId xmlns:a16="http://schemas.microsoft.com/office/drawing/2014/main" id="{446233AA-878A-4418-9D19-0C98AF44C169}"/>
                </a:ext>
              </a:extLst>
            </p:cNvPr>
            <p:cNvSpPr/>
            <p:nvPr/>
          </p:nvSpPr>
          <p:spPr>
            <a:xfrm>
              <a:off x="4373637" y="1903412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FFB56EB7-029D-4AC4-BB82-03563F92819C}"/>
                </a:ext>
              </a:extLst>
            </p:cNvPr>
            <p:cNvSpPr/>
            <p:nvPr/>
          </p:nvSpPr>
          <p:spPr>
            <a:xfrm>
              <a:off x="7594627" y="1902540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E2B02C9C-C140-4CE4-BB97-1C58095060D4}"/>
                </a:ext>
              </a:extLst>
            </p:cNvPr>
            <p:cNvSpPr/>
            <p:nvPr/>
          </p:nvSpPr>
          <p:spPr>
            <a:xfrm>
              <a:off x="5972133" y="1905000"/>
              <a:ext cx="152400" cy="1524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6AF3EB16-40E3-45DA-8318-9C37209F9850}"/>
              </a:ext>
            </a:extLst>
          </p:cNvPr>
          <p:cNvSpPr txBox="1"/>
          <p:nvPr/>
        </p:nvSpPr>
        <p:spPr>
          <a:xfrm>
            <a:off x="203595" y="5075171"/>
            <a:ext cx="369627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প্রকৃতিঃ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উল্টো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D066DFD-1F75-4459-9A42-83D687EBC2E2}"/>
              </a:ext>
            </a:extLst>
          </p:cNvPr>
          <p:cNvSpPr txBox="1"/>
          <p:nvPr/>
        </p:nvSpPr>
        <p:spPr>
          <a:xfrm>
            <a:off x="-85113" y="5772885"/>
            <a:ext cx="460279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আকৃতিঃ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লক্ষ্যবস্তুর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8A01D34-02CA-4D5D-A042-DEFD9D336864}"/>
              </a:ext>
            </a:extLst>
          </p:cNvPr>
          <p:cNvCxnSpPr>
            <a:cxnSpLocks/>
          </p:cNvCxnSpPr>
          <p:nvPr/>
        </p:nvCxnSpPr>
        <p:spPr>
          <a:xfrm>
            <a:off x="3060319" y="1703855"/>
            <a:ext cx="7829799" cy="30545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F684C6A-CCD6-4172-9D7E-6AA42FBB5F5B}"/>
              </a:ext>
            </a:extLst>
          </p:cNvPr>
          <p:cNvCxnSpPr>
            <a:cxnSpLocks/>
          </p:cNvCxnSpPr>
          <p:nvPr/>
        </p:nvCxnSpPr>
        <p:spPr>
          <a:xfrm flipH="1">
            <a:off x="9221924" y="2844253"/>
            <a:ext cx="14671" cy="129833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CA8D1E6-B3C5-47A2-9484-D6CB93BD2A5E}"/>
              </a:ext>
            </a:extLst>
          </p:cNvPr>
          <p:cNvCxnSpPr>
            <a:cxnSpLocks/>
          </p:cNvCxnSpPr>
          <p:nvPr/>
        </p:nvCxnSpPr>
        <p:spPr>
          <a:xfrm flipV="1">
            <a:off x="3060319" y="1648946"/>
            <a:ext cx="1" cy="11887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E6DF90C4-F8AF-44C3-9A28-2D5D71279C72}"/>
              </a:ext>
            </a:extLst>
          </p:cNvPr>
          <p:cNvSpPr txBox="1"/>
          <p:nvPr/>
        </p:nvSpPr>
        <p:spPr>
          <a:xfrm>
            <a:off x="-611384" y="4332938"/>
            <a:ext cx="465838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অবস্থানঃ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cs typeface="NikoshBAN" pitchFamily="2" charset="0"/>
              </a:rPr>
              <a:t>2f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দূরত্বে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F9E159C-EFEC-4CA2-BA88-29EC3B74DF10}"/>
              </a:ext>
            </a:extLst>
          </p:cNvPr>
          <p:cNvSpPr txBox="1"/>
          <p:nvPr/>
        </p:nvSpPr>
        <p:spPr>
          <a:xfrm>
            <a:off x="74003" y="94239"/>
            <a:ext cx="1795684" cy="70788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উত্তল লেন্স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A520142-04CD-4289-86AD-1FB5DDE7A5BF}"/>
              </a:ext>
            </a:extLst>
          </p:cNvPr>
          <p:cNvSpPr txBox="1"/>
          <p:nvPr/>
        </p:nvSpPr>
        <p:spPr>
          <a:xfrm>
            <a:off x="3575647" y="281141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728AB6D-5DBB-4822-B5F9-2E8A3A3215F1}"/>
              </a:ext>
            </a:extLst>
          </p:cNvPr>
          <p:cNvSpPr txBox="1"/>
          <p:nvPr/>
        </p:nvSpPr>
        <p:spPr>
          <a:xfrm>
            <a:off x="3581005" y="1065812"/>
            <a:ext cx="46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9486255-AA26-4E4F-985B-C80971DA907E}"/>
              </a:ext>
            </a:extLst>
          </p:cNvPr>
          <p:cNvSpPr txBox="1"/>
          <p:nvPr/>
        </p:nvSpPr>
        <p:spPr>
          <a:xfrm>
            <a:off x="5956049" y="6768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39363BD-DB37-496F-AF11-69369F42E293}"/>
              </a:ext>
            </a:extLst>
          </p:cNvPr>
          <p:cNvSpPr txBox="1"/>
          <p:nvPr/>
        </p:nvSpPr>
        <p:spPr>
          <a:xfrm>
            <a:off x="5951229" y="4685277"/>
            <a:ext cx="510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L’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703B4EE-8F72-4EE2-87F5-EC8DD64E06E5}"/>
              </a:ext>
            </a:extLst>
          </p:cNvPr>
          <p:cNvSpPr txBox="1"/>
          <p:nvPr/>
        </p:nvSpPr>
        <p:spPr>
          <a:xfrm>
            <a:off x="9660001" y="235059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167A9E0-84B3-4345-BB9B-7415BC9EEB30}"/>
              </a:ext>
            </a:extLst>
          </p:cNvPr>
          <p:cNvSpPr txBox="1"/>
          <p:nvPr/>
        </p:nvSpPr>
        <p:spPr>
          <a:xfrm>
            <a:off x="9669225" y="4648606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BB383B-9651-41A1-8C6F-346CA0CC592A}"/>
              </a:ext>
            </a:extLst>
          </p:cNvPr>
          <p:cNvSpPr txBox="1"/>
          <p:nvPr/>
        </p:nvSpPr>
        <p:spPr>
          <a:xfrm>
            <a:off x="3221593" y="-41950"/>
            <a:ext cx="4483920" cy="70788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লক্ষ্যবস্তু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cs typeface="NikoshBAN" pitchFamily="2" charset="0"/>
              </a:rPr>
              <a:t>2f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দূরত্বে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3ED7B8-6065-4733-8E19-EFDB47921C08}"/>
              </a:ext>
            </a:extLst>
          </p:cNvPr>
          <p:cNvSpPr txBox="1"/>
          <p:nvPr/>
        </p:nvSpPr>
        <p:spPr>
          <a:xfrm rot="16200000">
            <a:off x="2788818" y="2103183"/>
            <a:ext cx="928459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9902F2-7A93-4DA6-9ABA-74D006C1A450}"/>
              </a:ext>
            </a:extLst>
          </p:cNvPr>
          <p:cNvSpPr txBox="1"/>
          <p:nvPr/>
        </p:nvSpPr>
        <p:spPr>
          <a:xfrm rot="16200000">
            <a:off x="9192513" y="3173244"/>
            <a:ext cx="734496" cy="64633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বিম্ব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5" grpId="0"/>
      <p:bldP spid="76" grpId="0"/>
      <p:bldP spid="77" grpId="0"/>
      <p:bldP spid="86" grpId="0"/>
      <p:bldP spid="87" grpId="0"/>
      <p:bldP spid="99" grpId="0"/>
      <p:bldP spid="129" grpId="0" animBg="1"/>
      <p:bldP spid="139" grpId="0"/>
      <p:bldP spid="140" grpId="0"/>
      <p:bldP spid="147" grpId="0"/>
      <p:bldP spid="148" grpId="0"/>
      <p:bldP spid="149" grpId="0"/>
      <p:bldP spid="150" grpId="0"/>
      <p:bldP spid="33" grpId="0" animBg="1"/>
      <p:bldP spid="3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149AB-1477-4FFC-AC46-FC9E4FBAE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28931" r="16166" b="27926"/>
          <a:stretch>
            <a:fillRect/>
          </a:stretch>
        </p:blipFill>
        <p:spPr>
          <a:xfrm>
            <a:off x="522046" y="1759156"/>
            <a:ext cx="11147907" cy="3339688"/>
          </a:xfrm>
          <a:custGeom>
            <a:avLst/>
            <a:gdLst/>
            <a:ahLst/>
            <a:cxnLst/>
            <a:rect l="l" t="t" r="r" b="b"/>
            <a:pathLst>
              <a:path w="9876393" h="2958768">
                <a:moveTo>
                  <a:pt x="1253968" y="1222480"/>
                </a:moveTo>
                <a:cubicBezTo>
                  <a:pt x="1163552" y="1291860"/>
                  <a:pt x="1059894" y="1358593"/>
                  <a:pt x="942994" y="1422680"/>
                </a:cubicBezTo>
                <a:cubicBezTo>
                  <a:pt x="826094" y="1486767"/>
                  <a:pt x="709183" y="1540269"/>
                  <a:pt x="592261" y="1583186"/>
                </a:cubicBezTo>
                <a:cubicBezTo>
                  <a:pt x="725461" y="1619121"/>
                  <a:pt x="852334" y="1684398"/>
                  <a:pt x="972881" y="1779017"/>
                </a:cubicBezTo>
                <a:cubicBezTo>
                  <a:pt x="1093428" y="1873635"/>
                  <a:pt x="1187301" y="1999308"/>
                  <a:pt x="1254502" y="2156034"/>
                </a:cubicBezTo>
                <a:close/>
                <a:moveTo>
                  <a:pt x="6259848" y="1132420"/>
                </a:moveTo>
                <a:lnTo>
                  <a:pt x="5579262" y="1500932"/>
                </a:lnTo>
                <a:cubicBezTo>
                  <a:pt x="5705035" y="1541047"/>
                  <a:pt x="5831586" y="1612617"/>
                  <a:pt x="5958915" y="1715641"/>
                </a:cubicBezTo>
                <a:cubicBezTo>
                  <a:pt x="6086243" y="1818665"/>
                  <a:pt x="6186555" y="1955812"/>
                  <a:pt x="6259848" y="2127082"/>
                </a:cubicBezTo>
                <a:close/>
                <a:moveTo>
                  <a:pt x="1253968" y="0"/>
                </a:moveTo>
                <a:cubicBezTo>
                  <a:pt x="1375026" y="39271"/>
                  <a:pt x="1449175" y="95919"/>
                  <a:pt x="1476416" y="169946"/>
                </a:cubicBezTo>
                <a:cubicBezTo>
                  <a:pt x="1503656" y="243974"/>
                  <a:pt x="1524014" y="310607"/>
                  <a:pt x="1537490" y="369846"/>
                </a:cubicBezTo>
                <a:lnTo>
                  <a:pt x="1547496" y="409873"/>
                </a:lnTo>
                <a:lnTo>
                  <a:pt x="1699939" y="409873"/>
                </a:lnTo>
                <a:lnTo>
                  <a:pt x="1738290" y="409873"/>
                </a:lnTo>
                <a:lnTo>
                  <a:pt x="4757048" y="409873"/>
                </a:lnTo>
                <a:lnTo>
                  <a:pt x="4782789" y="409873"/>
                </a:lnTo>
                <a:lnTo>
                  <a:pt x="6579853" y="409873"/>
                </a:lnTo>
                <a:lnTo>
                  <a:pt x="6744237" y="409873"/>
                </a:lnTo>
                <a:lnTo>
                  <a:pt x="7014609" y="409873"/>
                </a:lnTo>
                <a:cubicBezTo>
                  <a:pt x="7062374" y="444996"/>
                  <a:pt x="7100452" y="473859"/>
                  <a:pt x="7128841" y="496462"/>
                </a:cubicBezTo>
                <a:lnTo>
                  <a:pt x="7136557" y="502753"/>
                </a:lnTo>
                <a:lnTo>
                  <a:pt x="7136557" y="0"/>
                </a:lnTo>
                <a:cubicBezTo>
                  <a:pt x="7245963" y="43585"/>
                  <a:pt x="7316733" y="103536"/>
                  <a:pt x="7348865" y="179853"/>
                </a:cubicBezTo>
                <a:cubicBezTo>
                  <a:pt x="7380997" y="256170"/>
                  <a:pt x="7403691" y="320902"/>
                  <a:pt x="7416944" y="374049"/>
                </a:cubicBezTo>
                <a:lnTo>
                  <a:pt x="7428151" y="409873"/>
                </a:lnTo>
                <a:lnTo>
                  <a:pt x="7651715" y="409873"/>
                </a:lnTo>
                <a:lnTo>
                  <a:pt x="7730285" y="409873"/>
                </a:lnTo>
                <a:lnTo>
                  <a:pt x="9693872" y="409873"/>
                </a:lnTo>
                <a:lnTo>
                  <a:pt x="9876393" y="695930"/>
                </a:lnTo>
                <a:lnTo>
                  <a:pt x="8348511" y="695930"/>
                </a:lnTo>
                <a:lnTo>
                  <a:pt x="8348511" y="1591125"/>
                </a:lnTo>
                <a:cubicBezTo>
                  <a:pt x="8438659" y="1441470"/>
                  <a:pt x="8551312" y="1299854"/>
                  <a:pt x="8686469" y="1166276"/>
                </a:cubicBezTo>
                <a:cubicBezTo>
                  <a:pt x="8821625" y="1032698"/>
                  <a:pt x="8976061" y="921480"/>
                  <a:pt x="9149777" y="832621"/>
                </a:cubicBezTo>
                <a:lnTo>
                  <a:pt x="9598075" y="1080986"/>
                </a:lnTo>
                <a:cubicBezTo>
                  <a:pt x="9481465" y="1240781"/>
                  <a:pt x="9404870" y="1393916"/>
                  <a:pt x="9368289" y="1540391"/>
                </a:cubicBezTo>
                <a:cubicBezTo>
                  <a:pt x="9331710" y="1686866"/>
                  <a:pt x="9313419" y="1835332"/>
                  <a:pt x="9313419" y="1985788"/>
                </a:cubicBezTo>
                <a:cubicBezTo>
                  <a:pt x="9313419" y="2060637"/>
                  <a:pt x="9316833" y="2132307"/>
                  <a:pt x="9323659" y="2200797"/>
                </a:cubicBezTo>
                <a:cubicBezTo>
                  <a:pt x="9330487" y="2269287"/>
                  <a:pt x="9341382" y="2339645"/>
                  <a:pt x="9356348" y="2411871"/>
                </a:cubicBezTo>
                <a:cubicBezTo>
                  <a:pt x="9371314" y="2484097"/>
                  <a:pt x="9390170" y="2561504"/>
                  <a:pt x="9412919" y="2644092"/>
                </a:cubicBezTo>
                <a:cubicBezTo>
                  <a:pt x="9435667" y="2726681"/>
                  <a:pt x="9462608" y="2831572"/>
                  <a:pt x="9493740" y="2958768"/>
                </a:cubicBezTo>
                <a:lnTo>
                  <a:pt x="9250911" y="2873245"/>
                </a:lnTo>
                <a:cubicBezTo>
                  <a:pt x="9164231" y="2676536"/>
                  <a:pt x="9095341" y="2486243"/>
                  <a:pt x="9044240" y="2302365"/>
                </a:cubicBezTo>
                <a:cubicBezTo>
                  <a:pt x="8993140" y="2118487"/>
                  <a:pt x="8967589" y="1931952"/>
                  <a:pt x="8967589" y="1742759"/>
                </a:cubicBezTo>
                <a:cubicBezTo>
                  <a:pt x="8967589" y="1667020"/>
                  <a:pt x="8971870" y="1592860"/>
                  <a:pt x="8980431" y="1520278"/>
                </a:cubicBezTo>
                <a:cubicBezTo>
                  <a:pt x="8988993" y="1447696"/>
                  <a:pt x="9004303" y="1395017"/>
                  <a:pt x="9026361" y="1362240"/>
                </a:cubicBezTo>
                <a:cubicBezTo>
                  <a:pt x="8986958" y="1424325"/>
                  <a:pt x="8931031" y="1496262"/>
                  <a:pt x="8858583" y="1578050"/>
                </a:cubicBezTo>
                <a:cubicBezTo>
                  <a:pt x="8786135" y="1659838"/>
                  <a:pt x="8711508" y="1745139"/>
                  <a:pt x="8634701" y="1833953"/>
                </a:cubicBezTo>
                <a:lnTo>
                  <a:pt x="8378731" y="2108136"/>
                </a:lnTo>
                <a:lnTo>
                  <a:pt x="8036837" y="1830284"/>
                </a:lnTo>
                <a:lnTo>
                  <a:pt x="8036837" y="695930"/>
                </a:lnTo>
                <a:lnTo>
                  <a:pt x="7912807" y="695930"/>
                </a:lnTo>
                <a:lnTo>
                  <a:pt x="7809620" y="695930"/>
                </a:lnTo>
                <a:lnTo>
                  <a:pt x="7443962" y="695930"/>
                </a:lnTo>
                <a:lnTo>
                  <a:pt x="7443962" y="2873378"/>
                </a:lnTo>
                <a:lnTo>
                  <a:pt x="7136557" y="2649362"/>
                </a:lnTo>
                <a:lnTo>
                  <a:pt x="7136557" y="979852"/>
                </a:lnTo>
                <a:cubicBezTo>
                  <a:pt x="7136557" y="967488"/>
                  <a:pt x="7129675" y="946285"/>
                  <a:pt x="7115910" y="916243"/>
                </a:cubicBezTo>
                <a:cubicBezTo>
                  <a:pt x="7102145" y="886201"/>
                  <a:pt x="7084467" y="854969"/>
                  <a:pt x="7062875" y="822547"/>
                </a:cubicBezTo>
                <a:cubicBezTo>
                  <a:pt x="7041283" y="790126"/>
                  <a:pt x="7020190" y="761807"/>
                  <a:pt x="6999599" y="737591"/>
                </a:cubicBezTo>
                <a:cubicBezTo>
                  <a:pt x="6979008" y="713375"/>
                  <a:pt x="6964576" y="699487"/>
                  <a:pt x="6956304" y="695930"/>
                </a:cubicBezTo>
                <a:lnTo>
                  <a:pt x="6931495" y="695930"/>
                </a:lnTo>
                <a:lnTo>
                  <a:pt x="6760240" y="695930"/>
                </a:lnTo>
                <a:lnTo>
                  <a:pt x="6571522" y="695930"/>
                </a:lnTo>
                <a:lnTo>
                  <a:pt x="6571522" y="2869108"/>
                </a:lnTo>
                <a:lnTo>
                  <a:pt x="6357313" y="2756367"/>
                </a:lnTo>
                <a:cubicBezTo>
                  <a:pt x="6311193" y="2600619"/>
                  <a:pt x="6250208" y="2466530"/>
                  <a:pt x="6174358" y="2354099"/>
                </a:cubicBezTo>
                <a:cubicBezTo>
                  <a:pt x="6098507" y="2241669"/>
                  <a:pt x="6013584" y="2147184"/>
                  <a:pt x="5919588" y="2070644"/>
                </a:cubicBezTo>
                <a:cubicBezTo>
                  <a:pt x="5825592" y="1994104"/>
                  <a:pt x="5722224" y="1932741"/>
                  <a:pt x="5609482" y="1886555"/>
                </a:cubicBezTo>
                <a:cubicBezTo>
                  <a:pt x="5496740" y="1840369"/>
                  <a:pt x="5376927" y="1808403"/>
                  <a:pt x="5250043" y="1790658"/>
                </a:cubicBezTo>
                <a:lnTo>
                  <a:pt x="4991471" y="1444495"/>
                </a:lnTo>
                <a:lnTo>
                  <a:pt x="6259848" y="740960"/>
                </a:lnTo>
                <a:lnTo>
                  <a:pt x="6259848" y="695930"/>
                </a:lnTo>
                <a:lnTo>
                  <a:pt x="4965377" y="695930"/>
                </a:lnTo>
                <a:lnTo>
                  <a:pt x="4914953" y="695930"/>
                </a:lnTo>
                <a:lnTo>
                  <a:pt x="4643563" y="695930"/>
                </a:lnTo>
                <a:cubicBezTo>
                  <a:pt x="4593175" y="698198"/>
                  <a:pt x="4550346" y="713442"/>
                  <a:pt x="4515078" y="741660"/>
                </a:cubicBezTo>
                <a:cubicBezTo>
                  <a:pt x="4479810" y="769879"/>
                  <a:pt x="4450035" y="805736"/>
                  <a:pt x="4425752" y="849232"/>
                </a:cubicBezTo>
                <a:cubicBezTo>
                  <a:pt x="4401469" y="892727"/>
                  <a:pt x="4384169" y="940937"/>
                  <a:pt x="4373851" y="993861"/>
                </a:cubicBezTo>
                <a:cubicBezTo>
                  <a:pt x="4363533" y="1046785"/>
                  <a:pt x="4358374" y="1099465"/>
                  <a:pt x="4358374" y="1151900"/>
                </a:cubicBezTo>
                <a:cubicBezTo>
                  <a:pt x="4358374" y="1205313"/>
                  <a:pt x="4364122" y="1263007"/>
                  <a:pt x="4375618" y="1324982"/>
                </a:cubicBezTo>
                <a:cubicBezTo>
                  <a:pt x="4387115" y="1386956"/>
                  <a:pt x="4401024" y="1457681"/>
                  <a:pt x="4417346" y="1537156"/>
                </a:cubicBezTo>
                <a:cubicBezTo>
                  <a:pt x="4439851" y="1630685"/>
                  <a:pt x="4461265" y="1730184"/>
                  <a:pt x="4481589" y="1835654"/>
                </a:cubicBezTo>
                <a:cubicBezTo>
                  <a:pt x="4501914" y="1941125"/>
                  <a:pt x="4512076" y="2044249"/>
                  <a:pt x="4512076" y="2145027"/>
                </a:cubicBezTo>
                <a:cubicBezTo>
                  <a:pt x="4512076" y="2282140"/>
                  <a:pt x="4485681" y="2401397"/>
                  <a:pt x="4432890" y="2502798"/>
                </a:cubicBezTo>
                <a:cubicBezTo>
                  <a:pt x="4380099" y="2604199"/>
                  <a:pt x="4320537" y="2688855"/>
                  <a:pt x="4254204" y="2756767"/>
                </a:cubicBezTo>
                <a:cubicBezTo>
                  <a:pt x="4187872" y="2824679"/>
                  <a:pt x="4121405" y="2875324"/>
                  <a:pt x="4054805" y="2908702"/>
                </a:cubicBezTo>
                <a:cubicBezTo>
                  <a:pt x="3988205" y="2942079"/>
                  <a:pt x="3935693" y="2958768"/>
                  <a:pt x="3897267" y="2958768"/>
                </a:cubicBezTo>
                <a:lnTo>
                  <a:pt x="3719816" y="2765173"/>
                </a:lnTo>
                <a:cubicBezTo>
                  <a:pt x="3863689" y="2741424"/>
                  <a:pt x="3972639" y="2685297"/>
                  <a:pt x="4046666" y="2596794"/>
                </a:cubicBezTo>
                <a:cubicBezTo>
                  <a:pt x="4120694" y="2508291"/>
                  <a:pt x="4157707" y="2398218"/>
                  <a:pt x="4157707" y="2266574"/>
                </a:cubicBezTo>
                <a:cubicBezTo>
                  <a:pt x="4157707" y="2209559"/>
                  <a:pt x="4150102" y="2131240"/>
                  <a:pt x="4134892" y="2031618"/>
                </a:cubicBezTo>
                <a:cubicBezTo>
                  <a:pt x="4119681" y="1931996"/>
                  <a:pt x="4101558" y="1834598"/>
                  <a:pt x="4080522" y="1739424"/>
                </a:cubicBezTo>
                <a:cubicBezTo>
                  <a:pt x="4062866" y="1624636"/>
                  <a:pt x="4047122" y="1534265"/>
                  <a:pt x="4033291" y="1468310"/>
                </a:cubicBezTo>
                <a:cubicBezTo>
                  <a:pt x="4019459" y="1402355"/>
                  <a:pt x="4012544" y="1344383"/>
                  <a:pt x="4012544" y="1294394"/>
                </a:cubicBezTo>
                <a:cubicBezTo>
                  <a:pt x="4012544" y="1168577"/>
                  <a:pt x="4035882" y="1046341"/>
                  <a:pt x="4082557" y="927684"/>
                </a:cubicBezTo>
                <a:cubicBezTo>
                  <a:pt x="4129232" y="809027"/>
                  <a:pt x="4194909" y="731776"/>
                  <a:pt x="4279588" y="695930"/>
                </a:cubicBezTo>
                <a:lnTo>
                  <a:pt x="3581323" y="695930"/>
                </a:lnTo>
                <a:lnTo>
                  <a:pt x="3581323" y="2872377"/>
                </a:lnTo>
                <a:lnTo>
                  <a:pt x="3363579" y="2732284"/>
                </a:lnTo>
                <a:cubicBezTo>
                  <a:pt x="3363579" y="2590501"/>
                  <a:pt x="3342576" y="2457368"/>
                  <a:pt x="3300570" y="2332885"/>
                </a:cubicBezTo>
                <a:cubicBezTo>
                  <a:pt x="3258564" y="2208402"/>
                  <a:pt x="3203038" y="2096150"/>
                  <a:pt x="3133993" y="1996128"/>
                </a:cubicBezTo>
                <a:cubicBezTo>
                  <a:pt x="3064946" y="1896106"/>
                  <a:pt x="2989018" y="1814585"/>
                  <a:pt x="2906208" y="1751565"/>
                </a:cubicBezTo>
                <a:cubicBezTo>
                  <a:pt x="2833748" y="1696423"/>
                  <a:pt x="2774943" y="1661490"/>
                  <a:pt x="2729793" y="1646765"/>
                </a:cubicBezTo>
                <a:lnTo>
                  <a:pt x="2726060" y="1645742"/>
                </a:lnTo>
                <a:lnTo>
                  <a:pt x="2734327" y="1652449"/>
                </a:lnTo>
                <a:cubicBezTo>
                  <a:pt x="2740753" y="1660310"/>
                  <a:pt x="2745924" y="1672446"/>
                  <a:pt x="2749837" y="1688857"/>
                </a:cubicBezTo>
                <a:cubicBezTo>
                  <a:pt x="2757665" y="1721678"/>
                  <a:pt x="2761578" y="1753055"/>
                  <a:pt x="2761578" y="1782986"/>
                </a:cubicBezTo>
                <a:cubicBezTo>
                  <a:pt x="2761578" y="1836133"/>
                  <a:pt x="2749526" y="1885943"/>
                  <a:pt x="2725421" y="1932419"/>
                </a:cubicBezTo>
                <a:cubicBezTo>
                  <a:pt x="2701316" y="1978894"/>
                  <a:pt x="2670740" y="2018320"/>
                  <a:pt x="2633693" y="2050697"/>
                </a:cubicBezTo>
                <a:cubicBezTo>
                  <a:pt x="2596646" y="2083074"/>
                  <a:pt x="2555730" y="2108024"/>
                  <a:pt x="2510944" y="2125547"/>
                </a:cubicBezTo>
                <a:cubicBezTo>
                  <a:pt x="2466159" y="2143070"/>
                  <a:pt x="2422219" y="2151831"/>
                  <a:pt x="2379124" y="2151831"/>
                </a:cubicBezTo>
                <a:cubicBezTo>
                  <a:pt x="2316104" y="2151831"/>
                  <a:pt x="2259044" y="2140257"/>
                  <a:pt x="2207943" y="2117108"/>
                </a:cubicBezTo>
                <a:cubicBezTo>
                  <a:pt x="2156842" y="2093960"/>
                  <a:pt x="2113280" y="2062061"/>
                  <a:pt x="2077256" y="2021411"/>
                </a:cubicBezTo>
                <a:cubicBezTo>
                  <a:pt x="2041232" y="1980762"/>
                  <a:pt x="2013925" y="1935699"/>
                  <a:pt x="1995335" y="1886221"/>
                </a:cubicBezTo>
                <a:cubicBezTo>
                  <a:pt x="1976745" y="1836744"/>
                  <a:pt x="1967450" y="1784209"/>
                  <a:pt x="1967450" y="1728616"/>
                </a:cubicBezTo>
                <a:cubicBezTo>
                  <a:pt x="1967450" y="1652077"/>
                  <a:pt x="1982871" y="1583787"/>
                  <a:pt x="2013714" y="1523747"/>
                </a:cubicBezTo>
                <a:cubicBezTo>
                  <a:pt x="2044557" y="1463707"/>
                  <a:pt x="2086195" y="1413674"/>
                  <a:pt x="2138630" y="1373647"/>
                </a:cubicBezTo>
                <a:cubicBezTo>
                  <a:pt x="2191065" y="1333621"/>
                  <a:pt x="2251005" y="1303879"/>
                  <a:pt x="2318450" y="1284421"/>
                </a:cubicBezTo>
                <a:cubicBezTo>
                  <a:pt x="2385895" y="1264964"/>
                  <a:pt x="2454818" y="1255235"/>
                  <a:pt x="2525221" y="1255235"/>
                </a:cubicBezTo>
                <a:cubicBezTo>
                  <a:pt x="2584683" y="1255235"/>
                  <a:pt x="2651049" y="1265676"/>
                  <a:pt x="2724320" y="1286556"/>
                </a:cubicBezTo>
                <a:cubicBezTo>
                  <a:pt x="2797591" y="1307436"/>
                  <a:pt x="2871762" y="1340670"/>
                  <a:pt x="2946834" y="1386256"/>
                </a:cubicBezTo>
                <a:cubicBezTo>
                  <a:pt x="3021907" y="1431841"/>
                  <a:pt x="3094844" y="1491425"/>
                  <a:pt x="3165647" y="1565008"/>
                </a:cubicBezTo>
                <a:cubicBezTo>
                  <a:pt x="3236450" y="1638590"/>
                  <a:pt x="3272541" y="1720700"/>
                  <a:pt x="3273919" y="1811338"/>
                </a:cubicBezTo>
                <a:lnTo>
                  <a:pt x="3273919" y="695930"/>
                </a:lnTo>
                <a:lnTo>
                  <a:pt x="1925548" y="695930"/>
                </a:lnTo>
                <a:lnTo>
                  <a:pt x="1857844" y="695930"/>
                </a:lnTo>
                <a:lnTo>
                  <a:pt x="1561372" y="695930"/>
                </a:lnTo>
                <a:lnTo>
                  <a:pt x="1561372" y="2881917"/>
                </a:lnTo>
                <a:lnTo>
                  <a:pt x="1339958" y="2703932"/>
                </a:lnTo>
                <a:lnTo>
                  <a:pt x="1313007" y="2595927"/>
                </a:lnTo>
                <a:lnTo>
                  <a:pt x="1317143" y="2595927"/>
                </a:lnTo>
                <a:cubicBezTo>
                  <a:pt x="1295662" y="2588900"/>
                  <a:pt x="1259627" y="2542302"/>
                  <a:pt x="1209038" y="2456134"/>
                </a:cubicBezTo>
                <a:cubicBezTo>
                  <a:pt x="1158449" y="2369965"/>
                  <a:pt x="1091271" y="2284976"/>
                  <a:pt x="1007504" y="2201164"/>
                </a:cubicBezTo>
                <a:cubicBezTo>
                  <a:pt x="923737" y="2117353"/>
                  <a:pt x="822481" y="2044771"/>
                  <a:pt x="703735" y="1983419"/>
                </a:cubicBezTo>
                <a:cubicBezTo>
                  <a:pt x="584989" y="1922067"/>
                  <a:pt x="438470" y="1891391"/>
                  <a:pt x="264176" y="1891391"/>
                </a:cubicBezTo>
                <a:lnTo>
                  <a:pt x="0" y="1530218"/>
                </a:lnTo>
                <a:lnTo>
                  <a:pt x="608712" y="1226337"/>
                </a:lnTo>
                <a:lnTo>
                  <a:pt x="565702" y="1221279"/>
                </a:lnTo>
                <a:cubicBezTo>
                  <a:pt x="526136" y="1214875"/>
                  <a:pt x="489126" y="1205269"/>
                  <a:pt x="454669" y="1192460"/>
                </a:cubicBezTo>
                <a:cubicBezTo>
                  <a:pt x="385757" y="1166843"/>
                  <a:pt x="326373" y="1131997"/>
                  <a:pt x="276517" y="1087924"/>
                </a:cubicBezTo>
                <a:cubicBezTo>
                  <a:pt x="226662" y="1043850"/>
                  <a:pt x="187113" y="993950"/>
                  <a:pt x="157872" y="938224"/>
                </a:cubicBezTo>
                <a:cubicBezTo>
                  <a:pt x="128630" y="882498"/>
                  <a:pt x="114009" y="825705"/>
                  <a:pt x="114009" y="767844"/>
                </a:cubicBezTo>
                <a:cubicBezTo>
                  <a:pt x="114009" y="718745"/>
                  <a:pt x="124305" y="673470"/>
                  <a:pt x="144897" y="632021"/>
                </a:cubicBezTo>
                <a:cubicBezTo>
                  <a:pt x="165488" y="590571"/>
                  <a:pt x="192929" y="553379"/>
                  <a:pt x="227218" y="520446"/>
                </a:cubicBezTo>
                <a:cubicBezTo>
                  <a:pt x="261508" y="487513"/>
                  <a:pt x="301456" y="461563"/>
                  <a:pt x="347064" y="442595"/>
                </a:cubicBezTo>
                <a:cubicBezTo>
                  <a:pt x="392673" y="423627"/>
                  <a:pt x="442050" y="414142"/>
                  <a:pt x="495196" y="414142"/>
                </a:cubicBezTo>
                <a:cubicBezTo>
                  <a:pt x="589526" y="414142"/>
                  <a:pt x="662719" y="440227"/>
                  <a:pt x="714776" y="492394"/>
                </a:cubicBezTo>
                <a:cubicBezTo>
                  <a:pt x="766833" y="544562"/>
                  <a:pt x="792861" y="605336"/>
                  <a:pt x="792861" y="674716"/>
                </a:cubicBezTo>
                <a:cubicBezTo>
                  <a:pt x="792861" y="737513"/>
                  <a:pt x="772203" y="792216"/>
                  <a:pt x="730886" y="838825"/>
                </a:cubicBezTo>
                <a:cubicBezTo>
                  <a:pt x="689570" y="885434"/>
                  <a:pt x="633622" y="910584"/>
                  <a:pt x="563041" y="914275"/>
                </a:cubicBezTo>
                <a:cubicBezTo>
                  <a:pt x="577584" y="915253"/>
                  <a:pt x="595641" y="924993"/>
                  <a:pt x="617211" y="943494"/>
                </a:cubicBezTo>
                <a:cubicBezTo>
                  <a:pt x="638781" y="961996"/>
                  <a:pt x="662252" y="975360"/>
                  <a:pt x="687624" y="983588"/>
                </a:cubicBezTo>
                <a:cubicBezTo>
                  <a:pt x="712997" y="991815"/>
                  <a:pt x="740182" y="997164"/>
                  <a:pt x="769179" y="999632"/>
                </a:cubicBezTo>
                <a:cubicBezTo>
                  <a:pt x="798176" y="1002100"/>
                  <a:pt x="830686" y="1003334"/>
                  <a:pt x="866710" y="1003334"/>
                </a:cubicBezTo>
                <a:cubicBezTo>
                  <a:pt x="918567" y="1003334"/>
                  <a:pt x="974215" y="987746"/>
                  <a:pt x="1033655" y="956570"/>
                </a:cubicBezTo>
                <a:cubicBezTo>
                  <a:pt x="1093094" y="925393"/>
                  <a:pt x="1150388" y="890370"/>
                  <a:pt x="1205536" y="851500"/>
                </a:cubicBezTo>
                <a:cubicBezTo>
                  <a:pt x="1215364" y="844829"/>
                  <a:pt x="1225371" y="838925"/>
                  <a:pt x="1235556" y="833788"/>
                </a:cubicBezTo>
                <a:cubicBezTo>
                  <a:pt x="1245740" y="828652"/>
                  <a:pt x="1251878" y="825483"/>
                  <a:pt x="1253968" y="82428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02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157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Rockwell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E. Hughes</dc:creator>
  <cp:lastModifiedBy>Gerald E. Hughes</cp:lastModifiedBy>
  <cp:revision>32</cp:revision>
  <dcterms:created xsi:type="dcterms:W3CDTF">2021-08-17T13:24:35Z</dcterms:created>
  <dcterms:modified xsi:type="dcterms:W3CDTF">2021-08-19T13:58:01Z</dcterms:modified>
</cp:coreProperties>
</file>