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835-A91A-45D4-9852-5A3EA47E51E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7C8-BA0F-4B48-BED7-13379AE6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1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835-A91A-45D4-9852-5A3EA47E51E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7C8-BA0F-4B48-BED7-13379AE6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7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835-A91A-45D4-9852-5A3EA47E51E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7C8-BA0F-4B48-BED7-13379AE6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835-A91A-45D4-9852-5A3EA47E51E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7C8-BA0F-4B48-BED7-13379AE6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835-A91A-45D4-9852-5A3EA47E51E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7C8-BA0F-4B48-BED7-13379AE6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9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835-A91A-45D4-9852-5A3EA47E51E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7C8-BA0F-4B48-BED7-13379AE6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9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835-A91A-45D4-9852-5A3EA47E51E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7C8-BA0F-4B48-BED7-13379AE6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835-A91A-45D4-9852-5A3EA47E51E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7C8-BA0F-4B48-BED7-13379AE6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1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835-A91A-45D4-9852-5A3EA47E51E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7C8-BA0F-4B48-BED7-13379AE6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5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835-A91A-45D4-9852-5A3EA47E51E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7C8-BA0F-4B48-BED7-13379AE6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835-A91A-45D4-9852-5A3EA47E51E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7C8-BA0F-4B48-BED7-13379AE6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5835-A91A-45D4-9852-5A3EA47E51E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227C8-BA0F-4B48-BED7-13379AE6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534861">
            <a:off x="5232171" y="377244"/>
            <a:ext cx="3331786" cy="116915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120" y="2133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বিশ্বজুড়ে ই-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0140" y="1417551"/>
            <a:ext cx="3657600" cy="3556575"/>
            <a:chOff x="609600" y="1828800"/>
            <a:chExt cx="4552950" cy="3556575"/>
          </a:xfrm>
        </p:grpSpPr>
        <p:pic>
          <p:nvPicPr>
            <p:cNvPr id="4" name="Picture 2" descr="http://pmchampion.com/images/PMP-Course-PMBOK5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1828800"/>
              <a:ext cx="4552950" cy="275272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990600" y="4800600"/>
              <a:ext cx="39792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অনলাইনে উন্মোক্ত কোর্স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84516" y="1410348"/>
            <a:ext cx="4077046" cy="2718375"/>
            <a:chOff x="4495800" y="914400"/>
            <a:chExt cx="4077046" cy="2718375"/>
          </a:xfrm>
        </p:grpSpPr>
        <p:grpSp>
          <p:nvGrpSpPr>
            <p:cNvPr id="7" name="Group 6"/>
            <p:cNvGrpSpPr/>
            <p:nvPr/>
          </p:nvGrpSpPr>
          <p:grpSpPr>
            <a:xfrm>
              <a:off x="5867400" y="914400"/>
              <a:ext cx="2705446" cy="2718375"/>
              <a:chOff x="5867400" y="914400"/>
              <a:chExt cx="2705446" cy="2718375"/>
            </a:xfrm>
          </p:grpSpPr>
          <p:pic>
            <p:nvPicPr>
              <p:cNvPr id="9" name="Picture 6" descr="http://p8cdn2static.sharpschool.com/common/resources/images/Cliparts/Math/Student%20Geometry%20Computer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67400" y="914400"/>
                <a:ext cx="2010918" cy="2209800"/>
              </a:xfrm>
              <a:prstGeom prst="rect">
                <a:avLst/>
              </a:prstGeom>
              <a:noFill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943600" y="3048000"/>
                <a:ext cx="26292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হোমওয়ার্ক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জমাদান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flipV="1">
              <a:off x="4495800" y="2514600"/>
              <a:ext cx="14478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884516" y="3876153"/>
            <a:ext cx="3876771" cy="2614540"/>
            <a:chOff x="4314729" y="3352800"/>
            <a:chExt cx="3876771" cy="2614540"/>
          </a:xfrm>
        </p:grpSpPr>
        <p:grpSp>
          <p:nvGrpSpPr>
            <p:cNvPr id="12" name="Group 11"/>
            <p:cNvGrpSpPr/>
            <p:nvPr/>
          </p:nvGrpSpPr>
          <p:grpSpPr>
            <a:xfrm>
              <a:off x="5695415" y="3352800"/>
              <a:ext cx="2496085" cy="2614540"/>
              <a:chOff x="5695415" y="2667000"/>
              <a:chExt cx="2496085" cy="3052767"/>
            </a:xfrm>
          </p:grpSpPr>
          <p:pic>
            <p:nvPicPr>
              <p:cNvPr id="14" name="Picture 4" descr="http://www.semasworld.com/css-dock-menu/images/exam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15000" y="2667000"/>
                <a:ext cx="2476500" cy="24765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695415" y="5036977"/>
                <a:ext cx="2356735" cy="682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অনলাইনে পরীক্ষা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4314729" y="3585008"/>
              <a:ext cx="16002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699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080" y="2438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বিশ্বজুড়ে ই-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6" descr="https://ebookscambridge.files.wordpress.com/2013/10/upo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78280"/>
            <a:ext cx="9090592" cy="452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9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বাংলাদেশে ই-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1" descr="মুক্তপাঠ এটুআইয়ের ই-লার্নিং সেব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573" y="1543323"/>
            <a:ext cx="4282993" cy="293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online-dhaka.com/images/files/best-websites/shikkhok-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5291" y="1543322"/>
            <a:ext cx="4407029" cy="293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0619" y="5040484"/>
            <a:ext cx="872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বাংলাদেশেও বিশ্বমানের ওয়েব পোর্টাল তৈরি হয়েছে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7996" y="434883"/>
            <a:ext cx="2589170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800" dirty="0" smtClean="0">
                <a:ln w="0"/>
                <a:latin typeface="NikoshBAN" pitchFamily="2" charset="0"/>
                <a:cs typeface="NikoshBAN" pitchFamily="2" charset="0"/>
              </a:rPr>
              <a:t> কাজ </a:t>
            </a:r>
            <a:endParaRPr lang="en-US" sz="48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4743" y="434883"/>
            <a:ext cx="8534400" cy="2159110"/>
            <a:chOff x="304800" y="444445"/>
            <a:chExt cx="8534400" cy="215911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04800" y="1524000"/>
              <a:ext cx="8534400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2" descr="http://www.personalbrandingblog.com/wp-content/uploads/2013/01/E-learni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44445"/>
              <a:ext cx="2165350" cy="2159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342262" y="3673548"/>
            <a:ext cx="9813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ভূমিকা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1200" y="457200"/>
            <a:ext cx="8686800" cy="1924051"/>
            <a:chOff x="228600" y="609600"/>
            <a:chExt cx="8686800" cy="1924051"/>
          </a:xfrm>
        </p:grpSpPr>
        <p:grpSp>
          <p:nvGrpSpPr>
            <p:cNvPr id="3" name="Group 2"/>
            <p:cNvGrpSpPr/>
            <p:nvPr/>
          </p:nvGrpSpPr>
          <p:grpSpPr>
            <a:xfrm>
              <a:off x="228600" y="609600"/>
              <a:ext cx="8686800" cy="992188"/>
              <a:chOff x="228600" y="609600"/>
              <a:chExt cx="8686800" cy="99218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334000" y="609600"/>
                <a:ext cx="2743200" cy="83099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মূল্যায়ন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28600" y="1600200"/>
                <a:ext cx="86868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2" descr="http://educentre.ie/wp-content/uploads/2015/04/elearni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609600"/>
              <a:ext cx="2714625" cy="1924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570672" y="2540854"/>
            <a:ext cx="9507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কী?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কীভাবে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এর মাধ্যমে তুমি শিক্ষা গ্রহণ করবে?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বাংলাদেশে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এর অগ্রগতি কীভাবে হচ্ছে?</a:t>
            </a:r>
          </a:p>
        </p:txBody>
      </p:sp>
    </p:spTree>
    <p:extLst>
      <p:ext uri="{BB962C8B-B14F-4D97-AF65-F5344CB8AC3E}">
        <p14:creationId xmlns:p14="http://schemas.microsoft.com/office/powerpoint/2010/main" val="5264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580" y="22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s://www.cbselectures.com/wp-content/uploads/2015/11/trng_elearn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99772"/>
            <a:ext cx="3794760" cy="34971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87880" y="483711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“ই-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এর মাধ্যমে বাংলাদেশের শিক্ষা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দ্রুত অগ্রগতি হবে” উক্তিটির বর্ণনা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teaelectronica.es/adm/wp-content/uploads/2012/07/elearn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8560" y="1958340"/>
            <a:ext cx="5181600" cy="38908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693420"/>
            <a:ext cx="2819400" cy="12649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3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762000" y="1600200"/>
            <a:ext cx="5076826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 lIns="97962" tIns="48981" rIns="97962" bIns="4898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833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8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8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833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833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6594912" y="1609970"/>
            <a:ext cx="4960984" cy="4476259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  <p:txBody>
          <a:bodyPr lIns="97962" tIns="48981" rIns="97962" bIns="48981"/>
          <a:lstStyle/>
          <a:p>
            <a:pPr marL="367342" indent="-367342" algn="ctr">
              <a:spcBef>
                <a:spcPct val="20000"/>
              </a:spcBef>
              <a:defRPr/>
            </a:pPr>
            <a:r>
              <a:rPr lang="bn-BD" sz="3833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833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67342" indent="-367342" algn="ctr">
              <a:spcBef>
                <a:spcPct val="20000"/>
              </a:spcBef>
              <a:defRPr/>
            </a:pPr>
            <a:endParaRPr lang="bn-IN" sz="2800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 algn="ctr">
              <a:spcBef>
                <a:spcPct val="20000"/>
              </a:spcBef>
              <a:defRPr/>
            </a:pPr>
            <a:endParaRPr lang="bn-IN" sz="28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 algn="ctr">
              <a:spcBef>
                <a:spcPct val="20000"/>
              </a:spcBef>
              <a:defRPr/>
            </a:pPr>
            <a:endParaRPr lang="bn-IN" sz="2800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 algn="ctr">
              <a:spcBef>
                <a:spcPct val="20000"/>
              </a:spcBef>
              <a:defRPr/>
            </a:pPr>
            <a:endParaRPr lang="bn-IN" sz="28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 algn="ctr">
              <a:spcBef>
                <a:spcPct val="20000"/>
              </a:spcBef>
              <a:defRPr/>
            </a:pPr>
            <a:r>
              <a:rPr lang="bn-BD" sz="2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28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>
              <a:spcBef>
                <a:spcPct val="20000"/>
              </a:spcBef>
              <a:defRPr/>
            </a:pPr>
            <a:r>
              <a:rPr lang="bn-BD" sz="25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5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5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5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5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5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০১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*ই-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</a:p>
          <a:p>
            <a:pPr marL="367342" indent="-367342" algn="ctr">
              <a:spcBef>
                <a:spcPct val="20000"/>
              </a:spcBef>
              <a:defRPr/>
            </a:pPr>
            <a:endParaRPr lang="en-US" sz="1167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 algn="ctr">
              <a:spcBef>
                <a:spcPct val="20000"/>
              </a:spcBef>
              <a:defRPr/>
            </a:pPr>
            <a:endParaRPr lang="en-US" sz="30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67342" indent="-367342" algn="ctr">
              <a:spcBef>
                <a:spcPct val="20000"/>
              </a:spcBef>
              <a:defRPr/>
            </a:pPr>
            <a:endParaRPr lang="en-US" sz="30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4401180"/>
            <a:ext cx="4886325" cy="1576246"/>
          </a:xfrm>
          <a:prstGeom prst="rect">
            <a:avLst/>
          </a:prstGeom>
          <a:noFill/>
        </p:spPr>
        <p:txBody>
          <a:bodyPr wrap="square" lIns="97962" tIns="48981" rIns="97962" bIns="48981" rtlCol="0">
            <a:spAutoFit/>
          </a:bodyPr>
          <a:lstStyle/>
          <a:p>
            <a:pPr algn="ctr">
              <a:defRPr/>
            </a:pPr>
            <a:r>
              <a:rPr lang="as-IN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শামীমা সুলতানা 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as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as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as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as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আরএফএল </a:t>
            </a:r>
            <a:r>
              <a:rPr lang="as-IN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পাবলিক </a:t>
            </a:r>
            <a:r>
              <a:rPr lang="as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5851" y="6248400"/>
            <a:ext cx="2400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2" tIns="48981" rIns="97962" bIns="48981" rtlCol="0" anchor="ctr"/>
          <a:lstStyle/>
          <a:p>
            <a:pPr algn="ctr"/>
            <a:endParaRPr lang="en-US" sz="1500"/>
          </a:p>
        </p:txBody>
      </p:sp>
      <p:sp>
        <p:nvSpPr>
          <p:cNvPr id="7" name="TextBox 6"/>
          <p:cNvSpPr txBox="1"/>
          <p:nvPr/>
        </p:nvSpPr>
        <p:spPr>
          <a:xfrm>
            <a:off x="4185110" y="336177"/>
            <a:ext cx="3759427" cy="950958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8288" tIns="39144" rIns="78288" bIns="39144" rtlCol="0">
            <a:spAutoFit/>
          </a:bodyPr>
          <a:lstStyle/>
          <a:p>
            <a:r>
              <a:rPr lang="en-US" sz="5666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5666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endParaRPr lang="en-US" sz="5666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80" y="2249953"/>
            <a:ext cx="2036037" cy="2099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38" y="2268096"/>
            <a:ext cx="2001732" cy="2133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85745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8680" y="289560"/>
            <a:ext cx="3033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1524000"/>
            <a:ext cx="4807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ln w="0"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 এবং বাংলাদেশ</a:t>
            </a:r>
            <a:endParaRPr lang="en-US" sz="4800" dirty="0">
              <a:ln w="0"/>
            </a:endParaRPr>
          </a:p>
        </p:txBody>
      </p:sp>
      <p:pic>
        <p:nvPicPr>
          <p:cNvPr id="4" name="Picture 2" descr="http://techtechteach.com/wp-content/uploads/2014/09/Top-eLearning-Mistakes-Corporate-Professionals-Must-Avo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529840"/>
            <a:ext cx="4191000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3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0" y="4572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44880" y="1518107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06880" y="2339876"/>
            <a:ext cx="8229600" cy="39703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-এর ধারণা ব্যাখ্যা পারবে;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শিক্ষায়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ভূমিকা বর্ণনা করতে পারবে;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বাংলাদেশে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অবস্থা চিহ্নিত করতে পারবে;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বাংলাদেশে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লার্নিংএর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ভূমিকা ব্যাখ্যা করতে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9828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2278" y="1340502"/>
            <a:ext cx="2392680" cy="3375589"/>
            <a:chOff x="533400" y="990600"/>
            <a:chExt cx="1828800" cy="2228315"/>
          </a:xfrm>
        </p:grpSpPr>
        <p:pic>
          <p:nvPicPr>
            <p:cNvPr id="4" name="Picture 4" descr="http://bazarreza.ir/Upload/Images/Gallery/LogoBar/CDROM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9906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914400" y="2776051"/>
              <a:ext cx="900786" cy="442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সিডিরম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78427" y="1521117"/>
            <a:ext cx="2426470" cy="3115406"/>
            <a:chOff x="4953000" y="838200"/>
            <a:chExt cx="2133600" cy="2626630"/>
          </a:xfrm>
        </p:grpSpPr>
        <p:pic>
          <p:nvPicPr>
            <p:cNvPr id="7" name="Picture 8" descr="http://www.clipartbest.com/cliparts/ncX/86o/ncX86oLo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838200"/>
              <a:ext cx="2133600" cy="20574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410200" y="2971800"/>
              <a:ext cx="1242072" cy="493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36300" y="1690116"/>
            <a:ext cx="2243277" cy="2946407"/>
            <a:chOff x="2514600" y="838200"/>
            <a:chExt cx="2057400" cy="2471774"/>
          </a:xfrm>
        </p:grpSpPr>
        <p:pic>
          <p:nvPicPr>
            <p:cNvPr id="10" name="Picture 6" descr="https://cdn4.iconfinder.com/data/icons/SUPERVISTA/security/png/400/internet_connection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4600" y="838200"/>
              <a:ext cx="2057400" cy="20574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048000" y="2819400"/>
              <a:ext cx="1263177" cy="490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486969" y="1755710"/>
            <a:ext cx="2209662" cy="2880813"/>
            <a:chOff x="6858000" y="2209800"/>
            <a:chExt cx="2099003" cy="2103360"/>
          </a:xfrm>
        </p:grpSpPr>
        <p:pic>
          <p:nvPicPr>
            <p:cNvPr id="13" name="Picture 10" descr="http://4.bp.blogspot.com/-_W6tB-_DxEc/UXitlsanWwI/AAAAAAAAAaw/edqqCzD7b2c/w615-h300/all%2Bbd%2Btv%2Blogo-1.png"/>
            <p:cNvPicPr>
              <a:picLocks noChangeAspect="1" noChangeArrowheads="1"/>
            </p:cNvPicPr>
            <p:nvPr/>
          </p:nvPicPr>
          <p:blipFill>
            <a:blip r:embed="rId5"/>
            <a:srcRect r="38508"/>
            <a:stretch>
              <a:fillRect/>
            </a:stretch>
          </p:blipFill>
          <p:spPr bwMode="auto">
            <a:xfrm>
              <a:off x="6858000" y="2209800"/>
              <a:ext cx="2018654" cy="16002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315200" y="3886200"/>
              <a:ext cx="1641803" cy="426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টিভি চ্যানেল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19672" y="5303175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ই-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এর মাধ্যম</a:t>
            </a: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280" y="3200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5786" y="1330940"/>
            <a:ext cx="4883217" cy="4614264"/>
            <a:chOff x="1143000" y="1143000"/>
            <a:chExt cx="4114800" cy="3861375"/>
          </a:xfrm>
        </p:grpSpPr>
        <p:pic>
          <p:nvPicPr>
            <p:cNvPr id="4" name="Picture 2" descr="http://www.dainikazadi.org/admin/news_imagemarch2015/f750c9741e04fed122e2ae423668787c.png"/>
            <p:cNvPicPr>
              <a:picLocks noChangeAspect="1" noChangeArrowheads="1"/>
            </p:cNvPicPr>
            <p:nvPr/>
          </p:nvPicPr>
          <p:blipFill>
            <a:blip r:embed="rId2"/>
            <a:srcRect l="15621" t="19115" r="19665" b="23537"/>
            <a:stretch>
              <a:fillRect/>
            </a:stretch>
          </p:blipFill>
          <p:spPr bwMode="auto">
            <a:xfrm>
              <a:off x="1143000" y="1143000"/>
              <a:ext cx="4038600" cy="3276600"/>
            </a:xfrm>
            <a:prstGeom prst="round2DiagRect">
              <a:avLst>
                <a:gd name="adj1" fmla="val 16667"/>
                <a:gd name="adj2" fmla="val 0"/>
              </a:avLst>
            </a:prstGeom>
            <a:ln w="3175" cap="sq">
              <a:solidFill>
                <a:schemeClr val="accent5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143000" y="4419600"/>
              <a:ext cx="4114800" cy="584775"/>
            </a:xfrm>
            <a:prstGeom prst="rect">
              <a:avLst/>
            </a:prstGeom>
            <a:noFill/>
            <a:ln w="3175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পাঠদান পদ্ধতি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8765" y="1330940"/>
            <a:ext cx="4959315" cy="5108173"/>
            <a:chOff x="6318285" y="1181850"/>
            <a:chExt cx="4632961" cy="5257263"/>
          </a:xfrm>
        </p:grpSpPr>
        <p:sp>
          <p:nvSpPr>
            <p:cNvPr id="8" name="Rectangle 7"/>
            <p:cNvSpPr/>
            <p:nvPr/>
          </p:nvSpPr>
          <p:spPr>
            <a:xfrm>
              <a:off x="6318285" y="4972990"/>
              <a:ext cx="4632961" cy="1466123"/>
            </a:xfrm>
            <a:prstGeom prst="rect">
              <a:avLst/>
            </a:prstGeom>
            <a:ln w="3175">
              <a:solidFill>
                <a:schemeClr val="accent5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লার্নিং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যন্ত্র ব্যবহার করে পাঠদান কার্যক্রম</a:t>
              </a:r>
              <a:endParaRPr lang="en-US" sz="32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227" y="1181850"/>
              <a:ext cx="4563075" cy="3760326"/>
            </a:xfrm>
            <a:prstGeom prst="round2DiagRect">
              <a:avLst>
                <a:gd name="adj1" fmla="val 16667"/>
                <a:gd name="adj2" fmla="val 0"/>
              </a:avLst>
            </a:prstGeom>
            <a:ln w="3175" cap="sq">
              <a:solidFill>
                <a:schemeClr val="accent5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421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165" y="159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82240" y="1143000"/>
            <a:ext cx="6934200" cy="3988771"/>
            <a:chOff x="4800600" y="990600"/>
            <a:chExt cx="3886200" cy="3480375"/>
          </a:xfrm>
        </p:grpSpPr>
        <p:pic>
          <p:nvPicPr>
            <p:cNvPr id="4" name="Picture 2" descr="http://www.sportsportal.punjab.gov.pk/EngineeringEvents/EventImages/PosterBlend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990600"/>
              <a:ext cx="3886200" cy="28956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924111" y="3886200"/>
              <a:ext cx="3639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লার্নিং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যন্ত্র ব্যবহার করে পাঠদান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110739" y="5131771"/>
            <a:ext cx="8077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র্নিং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কিন্তু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মোটেও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সনাতন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বিকল্প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নয়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এটি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সনাতন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পদ্ধতির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পরিপূরক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073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3303" y="819901"/>
            <a:ext cx="8534400" cy="2159110"/>
            <a:chOff x="304800" y="444445"/>
            <a:chExt cx="8534400" cy="215911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4800" y="1524000"/>
              <a:ext cx="8534400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 descr="http://www.personalbrandingblog.com/wp-content/uploads/2013/01/E-learnin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44445"/>
              <a:ext cx="2165350" cy="2159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7427996" y="434883"/>
            <a:ext cx="2768707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dirty="0" smtClean="0">
                <a:ln w="0"/>
                <a:latin typeface="NikoshBAN" pitchFamily="2" charset="0"/>
                <a:cs typeface="NikoshBAN" pitchFamily="2" charset="0"/>
              </a:rPr>
              <a:t> কাজ </a:t>
            </a:r>
            <a:endParaRPr lang="en-US" sz="4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3303" y="3542785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ই-</a:t>
            </a:r>
            <a:r>
              <a:rPr lang="en-US" sz="44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লার্নিংএর</a:t>
            </a:r>
            <a:r>
              <a:rPr lang="en-US" sz="44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মাধ্যমে শিক্ষা গ্রহণ করতে হলে কী </a:t>
            </a:r>
            <a:r>
              <a:rPr lang="en-US" sz="44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44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মাধ্যম ব্যবহার করবে?</a:t>
            </a:r>
            <a:endParaRPr lang="bn-BD" sz="4400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960" y="22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শিক্ষায় ই-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এর ভূমিকা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www.9mmenergy.com/2014/files/fileicons/ppt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87" y="1788125"/>
            <a:ext cx="2436345" cy="2436345"/>
          </a:xfrm>
          <a:prstGeom prst="rect">
            <a:avLst/>
          </a:prstGeom>
          <a:noFill/>
        </p:spPr>
      </p:pic>
      <p:pic>
        <p:nvPicPr>
          <p:cNvPr id="5" name="Picture 4" descr="http://icons.iconarchive.com/icons/marcus-roberto/google-play/512/YouTube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1660" y="1672798"/>
            <a:ext cx="2531896" cy="2531896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9316" y="4953000"/>
            <a:ext cx="1106424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একজন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শিক্ষক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চাইলে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নিজেই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পাঠদানে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সহায়তা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করার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জন্যে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ের কন্টেন্ট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সেটি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17" y="1281097"/>
            <a:ext cx="4821944" cy="321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2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246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NikoshLightBAN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HIP-CS-PRPS-AT- Shamima</cp:lastModifiedBy>
  <cp:revision>63</cp:revision>
  <dcterms:created xsi:type="dcterms:W3CDTF">2021-03-21T15:11:23Z</dcterms:created>
  <dcterms:modified xsi:type="dcterms:W3CDTF">2021-08-19T15:41:56Z</dcterms:modified>
</cp:coreProperties>
</file>