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71" r:id="rId10"/>
    <p:sldId id="274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A8F4A-4193-4F27-9354-00818FD40DAC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CF4D-48FB-4315-88F1-6F9EF63D8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CF4D-48FB-4315-88F1-6F9EF63D83F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870491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6172200" cy="685800"/>
          </a:xfrm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0"/>
            <a:ext cx="8229600" cy="28956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দানাদার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দুধাল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গবাদি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আঁশজাতীয়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কাঙ্খিত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সেক্ষেত্রে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দানাদার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ভূট্রা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বার্লি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সরগাম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খুদ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খৈল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কুঁড়া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990600"/>
            <a:ext cx="2286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ustard-oil-cak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066800"/>
            <a:ext cx="2362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90600"/>
            <a:ext cx="257175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4724400" cy="838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7696200" cy="2819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228600"/>
            <a:ext cx="2819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= ১০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7315200" cy="99059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610600" cy="3429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গবাদি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পুষ্টিমান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228600"/>
            <a:ext cx="3733800" cy="1371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0558">
            <a:off x="215546" y="153484"/>
            <a:ext cx="1878669" cy="2005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4533">
            <a:off x="6941384" y="4631922"/>
            <a:ext cx="1891576" cy="2019323"/>
          </a:xfrm>
          <a:prstGeom prst="rect">
            <a:avLst/>
          </a:prstGeom>
        </p:spPr>
      </p:pic>
      <p:pic>
        <p:nvPicPr>
          <p:cNvPr id="6" name="Picture 5" descr="boishakhi_15493607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05000"/>
            <a:ext cx="56388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828800"/>
            <a:ext cx="3505200" cy="434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আতাউর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বেতাগাঁও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  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লালমাই,কুমিল্লা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01853153538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24400" y="1143000"/>
            <a:ext cx="1905000" cy="228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00200" y="609600"/>
            <a:ext cx="2438400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0186">
            <a:off x="6801527" y="4244370"/>
            <a:ext cx="2152650" cy="2298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2041">
            <a:off x="287219" y="1185"/>
            <a:ext cx="2243447" cy="239495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553200" y="381000"/>
            <a:ext cx="24384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0" y="3886200"/>
            <a:ext cx="388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২য়</a:t>
            </a: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40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bn-BD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B0DF32-5DCE-4226-B525-9D083B01C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71600"/>
            <a:ext cx="1600200" cy="2164002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09800" y="152400"/>
            <a:ext cx="4191000" cy="8382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eed-696x3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3886199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omestic-animal-1-202107221435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95400"/>
            <a:ext cx="39624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54864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752600"/>
            <a:ext cx="6553200" cy="1752600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গবাদিপশুর</a:t>
            </a:r>
            <a: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15514">
            <a:off x="6778319" y="4273586"/>
            <a:ext cx="1978204" cy="2111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4430">
            <a:off x="325977" y="225206"/>
            <a:ext cx="1874704" cy="200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762000"/>
            <a:ext cx="4419600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828800" y="1676400"/>
            <a:ext cx="5943600" cy="10668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28600" y="304800"/>
            <a:ext cx="8534400" cy="381000"/>
            <a:chOff x="0" y="0"/>
            <a:chExt cx="9220200" cy="381000"/>
          </a:xfrm>
        </p:grpSpPr>
        <p:pic>
          <p:nvPicPr>
            <p:cNvPr id="6" name="Picture 5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6324600"/>
            <a:ext cx="8686800" cy="304800"/>
            <a:chOff x="0" y="0"/>
            <a:chExt cx="9220200" cy="381000"/>
          </a:xfrm>
        </p:grpSpPr>
        <p:pic>
          <p:nvPicPr>
            <p:cNvPr id="12" name="Picture 1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/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17"/>
          <p:cNvSpPr/>
          <p:nvPr/>
        </p:nvSpPr>
        <p:spPr>
          <a:xfrm>
            <a:off x="228600" y="2819400"/>
            <a:ext cx="7696200" cy="3200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গবাদি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আঁশজাতীয়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দানাজাতীয়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5791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8382000" cy="1981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আবশ্যক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আহার্যরুপে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বিপাকের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ব্যবহ্রত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ভূট্রা,ঘাস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খৈল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ভুসি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14400"/>
            <a:ext cx="3810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315200" cy="7620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077200" cy="35814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গবাদি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খাদ্যকে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দানাজাতীয়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6764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905000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8229600" cy="685799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267200"/>
            <a:ext cx="8610600" cy="23622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রাফেজ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(Fiber)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সাইলেজ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রাফেজ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গবাদিপশু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পশুকে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আলফা-আলফা,কাউপি,খেসারি,মাসকলাই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32766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resize-350x300x1x0image-1431-1525676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914400"/>
            <a:ext cx="3505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186</TotalTime>
  <Words>319</Words>
  <Application>Microsoft Office PowerPoint</Application>
  <PresentationFormat>On-screen Show (4:3)</PresentationFormat>
  <Paragraphs>42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আজকের ক্লাসে সবাইকে স্বাগতম</vt:lpstr>
      <vt:lpstr>Slide 2</vt:lpstr>
      <vt:lpstr>Slide 3</vt:lpstr>
      <vt:lpstr>আজকের পাঠ</vt:lpstr>
      <vt:lpstr>Slide 5</vt:lpstr>
      <vt:lpstr>পশুর খাদ্য কি</vt:lpstr>
      <vt:lpstr>খাদ্যের প্রকারভেদ</vt:lpstr>
      <vt:lpstr>একক কাজ-</vt:lpstr>
      <vt:lpstr>পশুর আঁশ জাতীয় খাদ্য</vt:lpstr>
      <vt:lpstr>পশুর দানা জাতীয় খাদ্য</vt:lpstr>
      <vt:lpstr>জোড়ায় কাজ </vt:lpstr>
      <vt:lpstr>বাড়ির কাজ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RELIANCE PC</dc:creator>
  <cp:lastModifiedBy>RELIANCE PC</cp:lastModifiedBy>
  <cp:revision>86</cp:revision>
  <dcterms:created xsi:type="dcterms:W3CDTF">2006-08-16T00:00:00Z</dcterms:created>
  <dcterms:modified xsi:type="dcterms:W3CDTF">2021-08-02T07:30:10Z</dcterms:modified>
</cp:coreProperties>
</file>