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7" r:id="rId3"/>
    <p:sldId id="256" r:id="rId4"/>
    <p:sldId id="258" r:id="rId5"/>
    <p:sldId id="262" r:id="rId6"/>
    <p:sldId id="260" r:id="rId7"/>
    <p:sldId id="265" r:id="rId8"/>
    <p:sldId id="259" r:id="rId9"/>
    <p:sldId id="267" r:id="rId10"/>
    <p:sldId id="261" r:id="rId11"/>
    <p:sldId id="263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39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1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2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64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8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19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15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4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8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C329B4-3B05-4115-9790-66CADFE6479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106C9A5-14F1-46F6-A0BA-1A036A515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AB0092-F7DF-42F3-A08E-75D40E493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768626"/>
            <a:ext cx="7447722" cy="54068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8C3F41-1FD7-4CEE-871B-0BBBE0794FD8}"/>
              </a:ext>
            </a:extLst>
          </p:cNvPr>
          <p:cNvSpPr txBox="1"/>
          <p:nvPr/>
        </p:nvSpPr>
        <p:spPr>
          <a:xfrm>
            <a:off x="2769704" y="5022574"/>
            <a:ext cx="674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WELL COME</a:t>
            </a:r>
          </a:p>
        </p:txBody>
      </p:sp>
    </p:spTree>
    <p:extLst>
      <p:ext uri="{BB962C8B-B14F-4D97-AF65-F5344CB8AC3E}">
        <p14:creationId xmlns:p14="http://schemas.microsoft.com/office/powerpoint/2010/main" val="4115086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F58A9E-AD43-4AE3-848E-BD2DD3225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8" y="702365"/>
            <a:ext cx="5155096" cy="5433392"/>
          </a:xfrm>
        </p:spPr>
      </p:pic>
    </p:spTree>
    <p:extLst>
      <p:ext uri="{BB962C8B-B14F-4D97-AF65-F5344CB8AC3E}">
        <p14:creationId xmlns:p14="http://schemas.microsoft.com/office/powerpoint/2010/main" val="2053393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DDAF3-51D4-444F-BD69-9F6AEDA98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103" y="688037"/>
            <a:ext cx="4943061" cy="5447720"/>
          </a:xfrm>
        </p:spPr>
      </p:pic>
    </p:spTree>
    <p:extLst>
      <p:ext uri="{BB962C8B-B14F-4D97-AF65-F5344CB8AC3E}">
        <p14:creationId xmlns:p14="http://schemas.microsoft.com/office/powerpoint/2010/main" val="4003656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F30C54-2C6F-46AE-B58A-08F79EDB7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1" y="1046923"/>
            <a:ext cx="5791200" cy="5128590"/>
          </a:xfrm>
        </p:spPr>
      </p:pic>
    </p:spTree>
    <p:extLst>
      <p:ext uri="{BB962C8B-B14F-4D97-AF65-F5344CB8AC3E}">
        <p14:creationId xmlns:p14="http://schemas.microsoft.com/office/powerpoint/2010/main" val="13645166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88FCE-99E9-4093-81A8-96926392F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91" y="702365"/>
            <a:ext cx="6347791" cy="5459896"/>
          </a:xfrm>
        </p:spPr>
      </p:pic>
    </p:spTree>
    <p:extLst>
      <p:ext uri="{BB962C8B-B14F-4D97-AF65-F5344CB8AC3E}">
        <p14:creationId xmlns:p14="http://schemas.microsoft.com/office/powerpoint/2010/main" val="1975883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3A431B-7D8F-47B3-97DF-B8408B2D9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8" y="702365"/>
            <a:ext cx="5088834" cy="53273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61F6A-CAB2-4C79-B965-B8E2A4A6385B}"/>
              </a:ext>
            </a:extLst>
          </p:cNvPr>
          <p:cNvSpPr txBox="1"/>
          <p:nvPr/>
        </p:nvSpPr>
        <p:spPr>
          <a:xfrm>
            <a:off x="3803374" y="5035825"/>
            <a:ext cx="4002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a lot</a:t>
            </a:r>
          </a:p>
        </p:txBody>
      </p:sp>
    </p:spTree>
    <p:extLst>
      <p:ext uri="{BB962C8B-B14F-4D97-AF65-F5344CB8AC3E}">
        <p14:creationId xmlns:p14="http://schemas.microsoft.com/office/powerpoint/2010/main" val="3267706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77F4-4640-4C9C-B45E-788DC895B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574"/>
            <a:ext cx="10515600" cy="5726389"/>
          </a:xfrm>
        </p:spPr>
        <p:txBody>
          <a:bodyPr/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Sujoy Bain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(ICT4E, Bagerhat).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Head Master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Mongla Girls’ high School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Mongla, Bagerhat.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01913241921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sujoygirlsschool@gmail.com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C8E5B-1AA1-464D-887C-2071F392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8" y="1248474"/>
            <a:ext cx="3295560" cy="37230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4590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027-D62A-4B60-8B08-60DB4B9E9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3757"/>
            <a:ext cx="9581322" cy="316726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Eight</a:t>
            </a:r>
            <a:br>
              <a:rPr lang="en-US" sz="4800" dirty="0"/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2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Chapter:9, Question No:9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Suffixes and Prefixes.</a:t>
            </a:r>
          </a:p>
        </p:txBody>
      </p:sp>
    </p:spTree>
    <p:extLst>
      <p:ext uri="{BB962C8B-B14F-4D97-AF65-F5344CB8AC3E}">
        <p14:creationId xmlns:p14="http://schemas.microsoft.com/office/powerpoint/2010/main" val="365756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3DCD02-5286-4C34-8B76-E41FED95D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0" y="954157"/>
            <a:ext cx="7673009" cy="4921181"/>
          </a:xfrm>
        </p:spPr>
      </p:pic>
    </p:spTree>
    <p:extLst>
      <p:ext uri="{BB962C8B-B14F-4D97-AF65-F5344CB8AC3E}">
        <p14:creationId xmlns:p14="http://schemas.microsoft.com/office/powerpoint/2010/main" val="990964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0B318-EDBF-495A-A6B0-4C8EF5204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4" y="1020417"/>
            <a:ext cx="7235686" cy="5088835"/>
          </a:xfrm>
        </p:spPr>
      </p:pic>
    </p:spTree>
    <p:extLst>
      <p:ext uri="{BB962C8B-B14F-4D97-AF65-F5344CB8AC3E}">
        <p14:creationId xmlns:p14="http://schemas.microsoft.com/office/powerpoint/2010/main" val="37341667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7BD03C-E88F-4E21-8146-9763EB912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9" y="911087"/>
            <a:ext cx="6347790" cy="5035826"/>
          </a:xfrm>
        </p:spPr>
      </p:pic>
    </p:spTree>
    <p:extLst>
      <p:ext uri="{BB962C8B-B14F-4D97-AF65-F5344CB8AC3E}">
        <p14:creationId xmlns:p14="http://schemas.microsoft.com/office/powerpoint/2010/main" val="358055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9AB027-94C9-4FA7-A9AF-BE439C95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2" y="821635"/>
            <a:ext cx="5910470" cy="5208104"/>
          </a:xfrm>
        </p:spPr>
      </p:pic>
    </p:spTree>
    <p:extLst>
      <p:ext uri="{BB962C8B-B14F-4D97-AF65-F5344CB8AC3E}">
        <p14:creationId xmlns:p14="http://schemas.microsoft.com/office/powerpoint/2010/main" val="338491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DAB1F-44D3-4B6C-A74B-A0AB9D2DC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10" y="808383"/>
            <a:ext cx="5618920" cy="5066955"/>
          </a:xfrm>
        </p:spPr>
      </p:pic>
    </p:spTree>
    <p:extLst>
      <p:ext uri="{BB962C8B-B14F-4D97-AF65-F5344CB8AC3E}">
        <p14:creationId xmlns:p14="http://schemas.microsoft.com/office/powerpoint/2010/main" val="4167291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8B564-1210-4B9F-BFC0-F7488B3D4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2" y="636104"/>
            <a:ext cx="4359965" cy="5552661"/>
          </a:xfrm>
        </p:spPr>
      </p:pic>
    </p:spTree>
    <p:extLst>
      <p:ext uri="{BB962C8B-B14F-4D97-AF65-F5344CB8AC3E}">
        <p14:creationId xmlns:p14="http://schemas.microsoft.com/office/powerpoint/2010/main" val="839670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51</Words>
  <Application>Microsoft Office PowerPoint</Application>
  <PresentationFormat>Widescreen</PresentationFormat>
  <Paragraphs>11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Class: Eight English 2nd Paper Chapter:9, Question No:9 Suffixes and Prefixes.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Class: Eight English 2nd Paper Chapter:9, Question No:9 Suffixes and Prefixes</dc:title>
  <dc:creator>Dell</dc:creator>
  <cp:lastModifiedBy>Dell</cp:lastModifiedBy>
  <cp:revision>36</cp:revision>
  <dcterms:created xsi:type="dcterms:W3CDTF">2021-08-02T12:27:49Z</dcterms:created>
  <dcterms:modified xsi:type="dcterms:W3CDTF">2021-08-02T12:56:02Z</dcterms:modified>
</cp:coreProperties>
</file>