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299" r:id="rId3"/>
    <p:sldId id="312" r:id="rId4"/>
    <p:sldId id="297" r:id="rId5"/>
    <p:sldId id="280" r:id="rId6"/>
    <p:sldId id="285" r:id="rId7"/>
    <p:sldId id="282" r:id="rId8"/>
    <p:sldId id="310" r:id="rId9"/>
    <p:sldId id="311" r:id="rId10"/>
    <p:sldId id="313" r:id="rId11"/>
    <p:sldId id="302" r:id="rId12"/>
    <p:sldId id="304" r:id="rId13"/>
    <p:sldId id="305" r:id="rId14"/>
    <p:sldId id="306" r:id="rId15"/>
    <p:sldId id="307" r:id="rId16"/>
    <p:sldId id="289" r:id="rId17"/>
    <p:sldId id="291" r:id="rId18"/>
    <p:sldId id="290" r:id="rId19"/>
    <p:sldId id="294" r:id="rId20"/>
    <p:sldId id="287" r:id="rId21"/>
    <p:sldId id="295" r:id="rId22"/>
    <p:sldId id="286" r:id="rId23"/>
    <p:sldId id="30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500000"/>
    <a:srgbClr val="660033"/>
    <a:srgbClr val="F08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4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59274-DA38-417D-A7D3-234BC936ED2B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A94F-DADC-402C-BDA4-8B8BC92F2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B3ACE3-92BE-4868-9338-7BB013FF0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6590AB1-05C3-4267-8702-A481661AF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AF851F-CF5D-4123-91EF-F60B0313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4AF3D6-12D4-4086-9CB2-C4FA41C6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127263-EE8D-4D05-9FAD-077ED4AE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F989AB-1340-474A-94E3-1E8826EF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D862159-E143-404C-A0FC-65EC66075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0A03AE-D242-4149-8726-EC122740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BFD092-4EC1-45A5-AD32-040BE7F0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00FE50-C4F2-4325-94A3-D3628BBD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3ED1479-16B4-446A-8C36-695045769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0BB776-D879-4779-B0EF-30064FF3D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2FD52A-5708-4525-A3C7-23E6D9FF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1A2305-BF89-40F3-9FDC-7589A103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9DEC1D-7A36-4EC5-BB36-D03D0EFD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2565400" y="2212735"/>
            <a:ext cx="7061200" cy="15463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914400" y="3888339"/>
            <a:ext cx="10363200" cy="10463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32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342DD0-D660-4AB9-A3EA-E6A539A3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EB6871-BD4A-4E62-A540-1034F491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71D696-85D3-4B6A-BC7F-807FB451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AABFE9-333D-4E48-9DD9-437F70DD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66D28-2A18-4F27-84C7-C2FAD10A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5D3DA0-3884-4AA4-92D2-2485C3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2F0904-0B30-4FFD-A677-8A8513325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BEC2BC-2F97-4882-A062-BE40E873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B278E1-AC7E-420A-B4F0-75696074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5E7AEB-318F-46A4-B53D-F3A6490C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01EDDB-6606-4DA4-AFD7-05C73D96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8EABE3-2534-4535-B41F-FC1272F0D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BDCBEE-E619-40C5-92BA-F78F5EE1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561ECF-07E6-4233-857E-2D575906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B99AE8-240F-4819-A73F-7B36C6FB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5A8BCD-B6BA-4C62-AC87-E367BFD6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745ED-F91B-4C79-8AE3-18EA007A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6A887A-735D-4ACA-BA2F-45389D97E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2A1736-45E7-43DC-8D86-096D25A2B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38570D-819A-4048-9BD4-513660F6F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EAD1BD-7D70-41E2-99B5-009506F09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D08CD36-89FB-4850-8AE4-60200E50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51C2EDD-7E02-429F-8BEA-B6C0EF50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743EE6-8658-4B60-B9BE-ADA7C11B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795CD-697D-4B8E-ABEC-EA6F8001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4A652B-66F5-492A-B93E-40E0E0FA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6E7F27-B6B5-42A1-A636-58DC6F4F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D29700-385F-47DD-B61D-A2C79F57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AD60923-4EC9-4EE0-B9C3-638F64BD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65F810D-3C82-4752-9A49-915FF294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428DD6D-3A70-43B4-A0C2-F135EE9A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3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B5A91B-CED5-451A-AE32-BA11C67F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ECE65-3B15-4076-B2EA-4E9E90B2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51E3FA-2681-45F9-B90C-F3A2B23E2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A60B00-DD7A-46D1-861D-16C81D8F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A96CCF-50CC-4BDB-B34E-177ADEE1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7844C9-C177-4E7B-9AEC-3EE9184B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8C949-F1B0-40B7-9F24-B69F83DF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A0E3CFA-415F-490C-AF40-7E9EABE0A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A0091E-D9EF-4AA4-A8EF-7AF73F1A6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0F6DF4-8D23-4BA0-97C5-135ACCBF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8DAF3B-58BC-4E5A-8A9F-9AE5B55F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794F88-1BCF-4834-B50A-DBD510F8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3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tint val="60000"/>
                <a:lumMod val="110000"/>
              </a:schemeClr>
            </a:gs>
            <a:gs pos="100000">
              <a:schemeClr val="accent4">
                <a:tint val="8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254A3A-DD4F-4FCE-8C09-855CFFBA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6BF146-F5FE-4D32-96D0-9182E6FF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B0FAFF-AC0B-4DD8-8C36-8DAB7B0AE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CB0C-DCC9-4DFC-BE93-E93C4EA8546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686AC9-0EF7-458E-9ECF-04AB35478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1182C8-9FB1-434E-9825-95F839E45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B485-80B4-4234-90D7-ABD8B498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5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8926" b="10976"/>
          <a:stretch/>
        </p:blipFill>
        <p:spPr>
          <a:xfrm>
            <a:off x="15437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319548" y="-121532"/>
            <a:ext cx="11872452" cy="1183519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Our Todays topic is…… </a:t>
            </a:r>
            <a:endParaRPr lang="en-US" sz="4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573" y="3143916"/>
            <a:ext cx="5732349" cy="25674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2BAB29C-68AE-4E05-A712-94F4C64C2D94}"/>
              </a:ext>
            </a:extLst>
          </p:cNvPr>
          <p:cNvSpPr/>
          <p:nvPr/>
        </p:nvSpPr>
        <p:spPr>
          <a:xfrm>
            <a:off x="1022684" y="1780674"/>
            <a:ext cx="10226843" cy="50773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</a:rPr>
              <a:t>Saikat’s</a:t>
            </a:r>
            <a:r>
              <a:rPr lang="en-US" sz="7200" b="1" dirty="0" smtClean="0">
                <a:solidFill>
                  <a:schemeClr val="tx1"/>
                </a:solidFill>
              </a:rPr>
              <a:t> family (H and I)</a:t>
            </a:r>
          </a:p>
          <a:p>
            <a:pPr algn="ctr"/>
            <a:endParaRPr lang="en-US" sz="5400" b="1" dirty="0">
              <a:solidFill>
                <a:schemeClr val="tx1"/>
              </a:solidFill>
            </a:endParaRPr>
          </a:p>
          <a:p>
            <a:pPr algn="ctr"/>
            <a:endParaRPr lang="en-US" sz="7200" b="1" dirty="0" smtClean="0">
              <a:solidFill>
                <a:srgbClr val="C00000"/>
              </a:solidFill>
            </a:endParaRPr>
          </a:p>
          <a:p>
            <a:pPr algn="ctr"/>
            <a:endParaRPr lang="en-US" sz="7200" b="1" dirty="0" smtClean="0">
              <a:solidFill>
                <a:srgbClr val="C00000"/>
              </a:solidFill>
            </a:endParaRPr>
          </a:p>
          <a:p>
            <a:pPr algn="ctr"/>
            <a:endParaRPr lang="en-US" sz="7200" b="1" dirty="0">
              <a:solidFill>
                <a:srgbClr val="C00000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Past Continuous Tense</a:t>
            </a:r>
          </a:p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3" y="2683043"/>
            <a:ext cx="10214810" cy="2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2C44B25-0E7A-4B22-A905-7DBA973F5BDE}"/>
              </a:ext>
            </a:extLst>
          </p:cNvPr>
          <p:cNvSpPr/>
          <p:nvPr/>
        </p:nvSpPr>
        <p:spPr>
          <a:xfrm>
            <a:off x="312808" y="4311957"/>
            <a:ext cx="11577483" cy="10450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What </a:t>
            </a:r>
            <a:r>
              <a:rPr lang="en-US" sz="4400" b="1" dirty="0" smtClean="0">
                <a:solidFill>
                  <a:schemeClr val="tx1"/>
                </a:solidFill>
              </a:rPr>
              <a:t>was </a:t>
            </a:r>
            <a:r>
              <a:rPr lang="en-US" sz="4400" b="1" dirty="0" err="1">
                <a:solidFill>
                  <a:schemeClr val="tx1"/>
                </a:solidFill>
              </a:rPr>
              <a:t>Saikat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doing </a:t>
            </a:r>
            <a:r>
              <a:rPr lang="en-US" sz="4400" b="1" dirty="0">
                <a:solidFill>
                  <a:schemeClr val="tx1"/>
                </a:solidFill>
              </a:rPr>
              <a:t>at 6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o’ </a:t>
            </a:r>
            <a:r>
              <a:rPr lang="en-US" sz="4400" b="1" dirty="0" smtClean="0">
                <a:solidFill>
                  <a:schemeClr val="tx1"/>
                </a:solidFill>
              </a:rPr>
              <a:t>clock yesterday?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A29A11-E7AC-4E5E-BFCD-B3DF0C337585}"/>
              </a:ext>
            </a:extLst>
          </p:cNvPr>
          <p:cNvSpPr/>
          <p:nvPr/>
        </p:nvSpPr>
        <p:spPr>
          <a:xfrm>
            <a:off x="301233" y="5137255"/>
            <a:ext cx="11577483" cy="1045029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Saikat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was </a:t>
            </a:r>
            <a:r>
              <a:rPr lang="en-US" sz="4400" b="1" dirty="0" smtClean="0">
                <a:solidFill>
                  <a:srgbClr val="C00000"/>
                </a:solidFill>
              </a:rPr>
              <a:t>studying</a:t>
            </a:r>
            <a:r>
              <a:rPr lang="en-US" sz="4400" b="1" dirty="0" smtClean="0">
                <a:solidFill>
                  <a:schemeClr val="tx1"/>
                </a:solidFill>
              </a:rPr>
              <a:t> at </a:t>
            </a:r>
            <a:r>
              <a:rPr lang="en-US" sz="4400" b="1" dirty="0">
                <a:solidFill>
                  <a:schemeClr val="tx1"/>
                </a:solidFill>
              </a:rPr>
              <a:t>6 o’ clock </a:t>
            </a:r>
            <a:r>
              <a:rPr lang="en-US" sz="4400" b="1" dirty="0" smtClean="0">
                <a:solidFill>
                  <a:schemeClr val="tx1"/>
                </a:solidFill>
              </a:rPr>
              <a:t>yesterday.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5197" t="13038" r="2399" b="72059"/>
          <a:stretch/>
        </p:blipFill>
        <p:spPr>
          <a:xfrm>
            <a:off x="312808" y="1238501"/>
            <a:ext cx="11577483" cy="294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07336" y="130387"/>
            <a:ext cx="3656944" cy="1045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Look and say…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3170903" y="161929"/>
            <a:ext cx="7642756" cy="9819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bg1"/>
                </a:solidFill>
                <a:latin typeface="Arial Rounded MT Bold" panose="020F0704030504030204" pitchFamily="34" charset="0"/>
              </a:rPr>
              <a:t>Yesterday’s Activities</a:t>
            </a:r>
            <a:endParaRPr lang="en-US" sz="4400" b="1" dirty="0">
              <a:ln/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5561" y="2143623"/>
            <a:ext cx="1445342" cy="6636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5294336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/>
      <p:bldP spid="2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2C44B25-0E7A-4B22-A905-7DBA973F5BDE}"/>
              </a:ext>
            </a:extLst>
          </p:cNvPr>
          <p:cNvSpPr/>
          <p:nvPr/>
        </p:nvSpPr>
        <p:spPr>
          <a:xfrm>
            <a:off x="244376" y="3985828"/>
            <a:ext cx="11798709" cy="1045029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Who was reading at </a:t>
            </a:r>
            <a:r>
              <a:rPr lang="en-US" sz="4800" b="1" dirty="0">
                <a:solidFill>
                  <a:schemeClr val="tx1"/>
                </a:solidFill>
              </a:rPr>
              <a:t>6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o’ </a:t>
            </a:r>
            <a:r>
              <a:rPr lang="en-US" sz="4800" b="1" dirty="0" smtClean="0">
                <a:solidFill>
                  <a:schemeClr val="tx1"/>
                </a:solidFill>
              </a:rPr>
              <a:t>clock yesterday?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A29A11-E7AC-4E5E-BFCD-B3DF0C337585}"/>
              </a:ext>
            </a:extLst>
          </p:cNvPr>
          <p:cNvSpPr/>
          <p:nvPr/>
        </p:nvSpPr>
        <p:spPr>
          <a:xfrm>
            <a:off x="232800" y="4799364"/>
            <a:ext cx="11798709" cy="1584076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Saikat’s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father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was </a:t>
            </a:r>
            <a:r>
              <a:rPr lang="en-US" sz="4400" b="1" dirty="0" smtClean="0">
                <a:solidFill>
                  <a:schemeClr val="tx1"/>
                </a:solidFill>
              </a:rPr>
              <a:t>reading at </a:t>
            </a:r>
            <a:r>
              <a:rPr lang="en-US" sz="4400" b="1" dirty="0">
                <a:solidFill>
                  <a:schemeClr val="tx1"/>
                </a:solidFill>
              </a:rPr>
              <a:t>6 o’ clock </a:t>
            </a:r>
            <a:r>
              <a:rPr lang="en-US" sz="4400" b="1" dirty="0" smtClean="0">
                <a:solidFill>
                  <a:schemeClr val="tx1"/>
                </a:solidFill>
              </a:rPr>
              <a:t>yesterday.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5197" t="13038" r="2399" b="72059"/>
          <a:stretch/>
        </p:blipFill>
        <p:spPr>
          <a:xfrm>
            <a:off x="107336" y="1238501"/>
            <a:ext cx="11577483" cy="294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07336" y="130387"/>
            <a:ext cx="3656944" cy="1045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Look and say…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3506320" y="193472"/>
            <a:ext cx="5903151" cy="9819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Yesterday’s Activities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336" y="3359713"/>
            <a:ext cx="1445342" cy="6636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2678" y="3908323"/>
            <a:ext cx="1445342" cy="11506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3353"/>
            <a:ext cx="12192000" cy="12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2C44B25-0E7A-4B22-A905-7DBA973F5BDE}"/>
              </a:ext>
            </a:extLst>
          </p:cNvPr>
          <p:cNvSpPr/>
          <p:nvPr/>
        </p:nvSpPr>
        <p:spPr>
          <a:xfrm>
            <a:off x="221226" y="4297208"/>
            <a:ext cx="11798709" cy="6451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What were </a:t>
            </a:r>
            <a:r>
              <a:rPr lang="en-US" sz="3200" b="1" dirty="0" err="1" smtClean="0">
                <a:solidFill>
                  <a:schemeClr val="tx1"/>
                </a:solidFill>
              </a:rPr>
              <a:t>Saikat</a:t>
            </a:r>
            <a:r>
              <a:rPr lang="en-US" sz="3200" b="1" dirty="0" smtClean="0">
                <a:solidFill>
                  <a:schemeClr val="tx1"/>
                </a:solidFill>
              </a:rPr>
              <a:t> and his father doing at 8 </a:t>
            </a:r>
            <a:r>
              <a:rPr lang="en-US" sz="3200" b="1" dirty="0">
                <a:solidFill>
                  <a:schemeClr val="tx1"/>
                </a:solidFill>
              </a:rPr>
              <a:t>o’ </a:t>
            </a:r>
            <a:r>
              <a:rPr lang="en-US" sz="3200" b="1" dirty="0" smtClean="0">
                <a:solidFill>
                  <a:schemeClr val="tx1"/>
                </a:solidFill>
              </a:rPr>
              <a:t>clock yesterday?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A29A11-E7AC-4E5E-BFCD-B3DF0C337585}"/>
              </a:ext>
            </a:extLst>
          </p:cNvPr>
          <p:cNvSpPr/>
          <p:nvPr/>
        </p:nvSpPr>
        <p:spPr>
          <a:xfrm>
            <a:off x="151778" y="4942390"/>
            <a:ext cx="11798709" cy="1206194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Saikat</a:t>
            </a:r>
            <a:r>
              <a:rPr lang="en-US" sz="3200" b="1" dirty="0" smtClean="0">
                <a:solidFill>
                  <a:schemeClr val="tx1"/>
                </a:solidFill>
              </a:rPr>
              <a:t> and </a:t>
            </a:r>
            <a:r>
              <a:rPr lang="en-US" sz="3200" b="1" dirty="0">
                <a:solidFill>
                  <a:schemeClr val="tx1"/>
                </a:solidFill>
              </a:rPr>
              <a:t>his father </a:t>
            </a:r>
            <a:r>
              <a:rPr lang="en-US" sz="3200" b="1" dirty="0" smtClean="0">
                <a:solidFill>
                  <a:schemeClr val="tx1"/>
                </a:solidFill>
              </a:rPr>
              <a:t>were </a:t>
            </a:r>
            <a:r>
              <a:rPr lang="en-US" sz="3200" b="1" dirty="0" smtClean="0">
                <a:solidFill>
                  <a:srgbClr val="C00000"/>
                </a:solidFill>
              </a:rPr>
              <a:t>watching TV </a:t>
            </a:r>
            <a:r>
              <a:rPr lang="en-US" sz="3200" b="1" dirty="0">
                <a:solidFill>
                  <a:schemeClr val="tx1"/>
                </a:solidFill>
              </a:rPr>
              <a:t>at 8 o’ clock </a:t>
            </a:r>
            <a:r>
              <a:rPr lang="en-US" sz="3200" b="1" dirty="0" smtClean="0">
                <a:solidFill>
                  <a:schemeClr val="tx1"/>
                </a:solidFill>
              </a:rPr>
              <a:t>yesterday.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5197" t="13038" r="2399" b="72059"/>
          <a:stretch/>
        </p:blipFill>
        <p:spPr>
          <a:xfrm>
            <a:off x="107336" y="1258109"/>
            <a:ext cx="11912599" cy="294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07336" y="130387"/>
            <a:ext cx="3656944" cy="1045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Look and say…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1608" y="2095242"/>
            <a:ext cx="1913849" cy="6636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1608" y="3428758"/>
            <a:ext cx="1913849" cy="6636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3458140" y="210772"/>
            <a:ext cx="5903151" cy="9819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Yesterday’s Activities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107337" y="2758919"/>
            <a:ext cx="1573980" cy="4571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107337" y="4046717"/>
            <a:ext cx="1573980" cy="4571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" y="5926238"/>
            <a:ext cx="11910350" cy="7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6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2C44B25-0E7A-4B22-A905-7DBA973F5BDE}"/>
              </a:ext>
            </a:extLst>
          </p:cNvPr>
          <p:cNvSpPr/>
          <p:nvPr/>
        </p:nvSpPr>
        <p:spPr>
          <a:xfrm>
            <a:off x="221226" y="4297208"/>
            <a:ext cx="11798709" cy="10450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Who was helping his mother at 10 </a:t>
            </a:r>
            <a:r>
              <a:rPr lang="en-US" sz="4000" b="1" dirty="0">
                <a:solidFill>
                  <a:schemeClr val="tx1"/>
                </a:solidFill>
              </a:rPr>
              <a:t>o’ </a:t>
            </a:r>
            <a:r>
              <a:rPr lang="en-US" sz="4000" b="1" dirty="0" smtClean="0">
                <a:solidFill>
                  <a:schemeClr val="tx1"/>
                </a:solidFill>
              </a:rPr>
              <a:t>clock yesterday?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A29A11-E7AC-4E5E-BFCD-B3DF0C337585}"/>
              </a:ext>
            </a:extLst>
          </p:cNvPr>
          <p:cNvSpPr/>
          <p:nvPr/>
        </p:nvSpPr>
        <p:spPr>
          <a:xfrm>
            <a:off x="221226" y="5484495"/>
            <a:ext cx="11798709" cy="1045029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Saikat</a:t>
            </a:r>
            <a:r>
              <a:rPr lang="en-US" sz="4000" b="1" dirty="0" smtClean="0">
                <a:solidFill>
                  <a:schemeClr val="tx1"/>
                </a:solidFill>
              </a:rPr>
              <a:t> was helping </a:t>
            </a:r>
            <a:r>
              <a:rPr lang="en-US" sz="4000" b="1" dirty="0">
                <a:solidFill>
                  <a:schemeClr val="tx1"/>
                </a:solidFill>
              </a:rPr>
              <a:t>his mother at 10 o’ clock </a:t>
            </a:r>
            <a:r>
              <a:rPr lang="en-US" sz="4000" b="1" dirty="0" smtClean="0">
                <a:solidFill>
                  <a:schemeClr val="tx1"/>
                </a:solidFill>
              </a:rPr>
              <a:t>yesterday.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5197" t="13038" r="2399" b="72059"/>
          <a:stretch/>
        </p:blipFill>
        <p:spPr>
          <a:xfrm>
            <a:off x="107336" y="1258109"/>
            <a:ext cx="11912599" cy="294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07336" y="130387"/>
            <a:ext cx="3656944" cy="1045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Look and say…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0653" y="2097872"/>
            <a:ext cx="2769257" cy="6636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36" y="2095242"/>
            <a:ext cx="1559232" cy="6636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3409963" y="183013"/>
            <a:ext cx="5903151" cy="9819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Yesterday’s Activities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68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2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2C44B25-0E7A-4B22-A905-7DBA973F5BDE}"/>
              </a:ext>
            </a:extLst>
          </p:cNvPr>
          <p:cNvSpPr/>
          <p:nvPr/>
        </p:nvSpPr>
        <p:spPr>
          <a:xfrm>
            <a:off x="221226" y="4297208"/>
            <a:ext cx="11798709" cy="10450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Who was watching TV at 11 </a:t>
            </a:r>
            <a:r>
              <a:rPr lang="en-US" sz="3600" b="1" dirty="0">
                <a:solidFill>
                  <a:schemeClr val="tx1"/>
                </a:solidFill>
              </a:rPr>
              <a:t>o’ </a:t>
            </a:r>
            <a:r>
              <a:rPr lang="en-US" sz="3600" b="1" dirty="0" smtClean="0">
                <a:solidFill>
                  <a:schemeClr val="tx1"/>
                </a:solidFill>
              </a:rPr>
              <a:t>clock yesterday?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A29A11-E7AC-4E5E-BFCD-B3DF0C337585}"/>
              </a:ext>
            </a:extLst>
          </p:cNvPr>
          <p:cNvSpPr/>
          <p:nvPr/>
        </p:nvSpPr>
        <p:spPr>
          <a:xfrm>
            <a:off x="221226" y="5484495"/>
            <a:ext cx="11798709" cy="1045029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500000"/>
                </a:solidFill>
              </a:rPr>
              <a:t>Saikat’s</a:t>
            </a:r>
            <a:r>
              <a:rPr lang="en-US" sz="3600" b="1" dirty="0" smtClean="0">
                <a:solidFill>
                  <a:srgbClr val="500000"/>
                </a:solidFill>
              </a:rPr>
              <a:t> mother </a:t>
            </a:r>
            <a:r>
              <a:rPr lang="en-US" sz="3600" b="1" dirty="0" smtClean="0">
                <a:solidFill>
                  <a:schemeClr val="tx1"/>
                </a:solidFill>
              </a:rPr>
              <a:t>was </a:t>
            </a:r>
            <a:r>
              <a:rPr lang="en-US" sz="3600" b="1" dirty="0">
                <a:solidFill>
                  <a:schemeClr val="tx1"/>
                </a:solidFill>
              </a:rPr>
              <a:t>watching TV </a:t>
            </a:r>
            <a:r>
              <a:rPr lang="en-US" sz="3600" b="1" dirty="0" smtClean="0">
                <a:solidFill>
                  <a:schemeClr val="tx1"/>
                </a:solidFill>
              </a:rPr>
              <a:t>at 11 </a:t>
            </a:r>
            <a:r>
              <a:rPr lang="en-US" sz="3600" b="1" dirty="0">
                <a:solidFill>
                  <a:schemeClr val="tx1"/>
                </a:solidFill>
              </a:rPr>
              <a:t>o’ clock </a:t>
            </a:r>
            <a:r>
              <a:rPr lang="en-US" sz="3600" b="1" dirty="0" smtClean="0">
                <a:solidFill>
                  <a:schemeClr val="tx1"/>
                </a:solidFill>
              </a:rPr>
              <a:t>yesterday.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5197" t="13038" r="2399" b="72059"/>
          <a:stretch/>
        </p:blipFill>
        <p:spPr>
          <a:xfrm>
            <a:off x="107336" y="1258109"/>
            <a:ext cx="11912599" cy="294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07336" y="130387"/>
            <a:ext cx="3656944" cy="1045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Look and say…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12680" y="2731082"/>
            <a:ext cx="2007255" cy="6636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36" y="2731082"/>
            <a:ext cx="1544483" cy="66367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3365718" y="193472"/>
            <a:ext cx="5903151" cy="9819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Yesterday’s Activities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68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DF3D6CC-DBF6-4F86-9F8B-CE8C18E2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77" y="1140487"/>
            <a:ext cx="3086365" cy="259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6608FB-E250-4F24-AB2A-110395B58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54" y="1091292"/>
            <a:ext cx="3421654" cy="2464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4C9D22-5426-4008-B431-6205F3541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5" y="575242"/>
            <a:ext cx="3402893" cy="333241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B088689-E4E9-4F27-9378-1B9FA9233A37}"/>
              </a:ext>
            </a:extLst>
          </p:cNvPr>
          <p:cNvSpPr/>
          <p:nvPr/>
        </p:nvSpPr>
        <p:spPr>
          <a:xfrm>
            <a:off x="5426438" y="50079"/>
            <a:ext cx="6517664" cy="806824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Past </a:t>
            </a:r>
            <a:r>
              <a:rPr lang="en-US" sz="4000" b="1" dirty="0">
                <a:solidFill>
                  <a:schemeClr val="tx1"/>
                </a:solidFill>
              </a:rPr>
              <a:t>continuous sentence 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5E31E79-9590-4E0D-BA04-BDBF21DDB57D}"/>
              </a:ext>
            </a:extLst>
          </p:cNvPr>
          <p:cNvSpPr/>
          <p:nvPr/>
        </p:nvSpPr>
        <p:spPr>
          <a:xfrm>
            <a:off x="127263" y="4871773"/>
            <a:ext cx="11816839" cy="1723645"/>
          </a:xfrm>
          <a:prstGeom prst="rect">
            <a:avLst/>
          </a:prstGeom>
          <a:gradFill flip="none" rotWithShape="1">
            <a:gsLst>
              <a:gs pos="0">
                <a:srgbClr val="F084F0">
                  <a:tint val="66000"/>
                  <a:satMod val="160000"/>
                </a:srgbClr>
              </a:gs>
              <a:gs pos="50000">
                <a:srgbClr val="F084F0">
                  <a:tint val="44500"/>
                  <a:satMod val="160000"/>
                </a:srgbClr>
              </a:gs>
              <a:gs pos="100000">
                <a:srgbClr val="F084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</a:rPr>
              <a:t>We use </a:t>
            </a:r>
            <a:r>
              <a:rPr lang="en-US" sz="4800" b="1" dirty="0" smtClean="0">
                <a:solidFill>
                  <a:srgbClr val="FF0000"/>
                </a:solidFill>
              </a:rPr>
              <a:t>past </a:t>
            </a:r>
            <a:r>
              <a:rPr lang="en-US" sz="4800" b="1" dirty="0">
                <a:solidFill>
                  <a:srgbClr val="FF0000"/>
                </a:solidFill>
              </a:rPr>
              <a:t>continuous </a:t>
            </a:r>
            <a:r>
              <a:rPr lang="en-US" sz="4800" b="1" dirty="0">
                <a:solidFill>
                  <a:sysClr val="windowText" lastClr="000000"/>
                </a:solidFill>
              </a:rPr>
              <a:t>tense to expresses an action going on </a:t>
            </a:r>
            <a:r>
              <a:rPr lang="en-US" sz="4800" b="1" dirty="0" smtClean="0">
                <a:solidFill>
                  <a:sysClr val="windowText" lastClr="000000"/>
                </a:solidFill>
              </a:rPr>
              <a:t>past.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BCEECFC-E60D-4D8B-B3FF-6026D40101D1}"/>
              </a:ext>
            </a:extLst>
          </p:cNvPr>
          <p:cNvSpPr/>
          <p:nvPr/>
        </p:nvSpPr>
        <p:spPr>
          <a:xfrm>
            <a:off x="127263" y="3937461"/>
            <a:ext cx="3972470" cy="778254"/>
          </a:xfrm>
          <a:prstGeom prst="rect">
            <a:avLst/>
          </a:prstGeom>
          <a:gradFill flip="none" rotWithShape="1">
            <a:gsLst>
              <a:gs pos="0">
                <a:srgbClr val="F084F0">
                  <a:tint val="66000"/>
                  <a:satMod val="160000"/>
                </a:srgbClr>
              </a:gs>
              <a:gs pos="50000">
                <a:srgbClr val="F084F0">
                  <a:tint val="44500"/>
                  <a:satMod val="160000"/>
                </a:srgbClr>
              </a:gs>
              <a:gs pos="100000">
                <a:srgbClr val="F084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She </a:t>
            </a:r>
            <a:r>
              <a:rPr lang="en-US" sz="4000" b="1" dirty="0" smtClean="0">
                <a:solidFill>
                  <a:sysClr val="windowText" lastClr="000000"/>
                </a:solidFill>
              </a:rPr>
              <a:t>was </a:t>
            </a:r>
            <a:r>
              <a:rPr lang="en-US" sz="4000" b="1" dirty="0">
                <a:solidFill>
                  <a:sysClr val="windowText" lastClr="000000"/>
                </a:solidFill>
              </a:rPr>
              <a:t>walking.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460FF78-B19C-4AAB-A0A8-90FC190525D6}"/>
              </a:ext>
            </a:extLst>
          </p:cNvPr>
          <p:cNvSpPr/>
          <p:nvPr/>
        </p:nvSpPr>
        <p:spPr>
          <a:xfrm>
            <a:off x="4026030" y="3927970"/>
            <a:ext cx="4401266" cy="778254"/>
          </a:xfrm>
          <a:prstGeom prst="rect">
            <a:avLst/>
          </a:prstGeom>
          <a:gradFill flip="none" rotWithShape="1">
            <a:gsLst>
              <a:gs pos="0">
                <a:srgbClr val="F084F0">
                  <a:tint val="66000"/>
                  <a:satMod val="160000"/>
                </a:srgbClr>
              </a:gs>
              <a:gs pos="50000">
                <a:srgbClr val="F084F0">
                  <a:tint val="44500"/>
                  <a:satMod val="160000"/>
                </a:srgbClr>
              </a:gs>
              <a:gs pos="100000">
                <a:srgbClr val="F084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They </a:t>
            </a:r>
            <a:r>
              <a:rPr lang="en-US" sz="4000" b="1" dirty="0" smtClean="0">
                <a:solidFill>
                  <a:sysClr val="windowText" lastClr="000000"/>
                </a:solidFill>
              </a:rPr>
              <a:t>were  </a:t>
            </a:r>
            <a:r>
              <a:rPr lang="en-US" sz="4000" b="1" dirty="0">
                <a:solidFill>
                  <a:sysClr val="windowText" lastClr="000000"/>
                </a:solidFill>
              </a:rPr>
              <a:t>playing.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97A89AD-E106-46A3-87E2-EB011B274109}"/>
              </a:ext>
            </a:extLst>
          </p:cNvPr>
          <p:cNvSpPr/>
          <p:nvPr/>
        </p:nvSpPr>
        <p:spPr>
          <a:xfrm>
            <a:off x="8284581" y="3927970"/>
            <a:ext cx="3764851" cy="778254"/>
          </a:xfrm>
          <a:prstGeom prst="rect">
            <a:avLst/>
          </a:prstGeom>
          <a:gradFill flip="none" rotWithShape="1">
            <a:gsLst>
              <a:gs pos="0">
                <a:srgbClr val="F084F0">
                  <a:tint val="66000"/>
                  <a:satMod val="160000"/>
                </a:srgbClr>
              </a:gs>
              <a:gs pos="50000">
                <a:srgbClr val="F084F0">
                  <a:tint val="44500"/>
                  <a:satMod val="160000"/>
                </a:srgbClr>
              </a:gs>
              <a:gs pos="100000">
                <a:srgbClr val="F084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He  </a:t>
            </a:r>
            <a:r>
              <a:rPr lang="en-US" sz="4000" b="1" dirty="0" smtClean="0">
                <a:solidFill>
                  <a:sysClr val="windowText" lastClr="000000"/>
                </a:solidFill>
              </a:rPr>
              <a:t>was </a:t>
            </a:r>
            <a:r>
              <a:rPr lang="en-US" sz="4000" b="1" dirty="0">
                <a:solidFill>
                  <a:sysClr val="windowText" lastClr="000000"/>
                </a:solidFill>
              </a:rPr>
              <a:t>reading.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11A6743-E319-4FFE-AD0D-49B744F188B9}"/>
              </a:ext>
            </a:extLst>
          </p:cNvPr>
          <p:cNvSpPr/>
          <p:nvPr/>
        </p:nvSpPr>
        <p:spPr>
          <a:xfrm>
            <a:off x="786698" y="3123144"/>
            <a:ext cx="98214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987304C-EF21-4E86-8065-B484A0E6917D}"/>
              </a:ext>
            </a:extLst>
          </p:cNvPr>
          <p:cNvSpPr/>
          <p:nvPr/>
        </p:nvSpPr>
        <p:spPr>
          <a:xfrm>
            <a:off x="1983417" y="3094688"/>
            <a:ext cx="98214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69F334D-B889-4031-BCCA-6B712D58F4D7}"/>
              </a:ext>
            </a:extLst>
          </p:cNvPr>
          <p:cNvSpPr/>
          <p:nvPr/>
        </p:nvSpPr>
        <p:spPr>
          <a:xfrm>
            <a:off x="127263" y="157561"/>
            <a:ext cx="5299175" cy="69934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THURSDAY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7F01350-A1D8-463C-B3D8-ACEE9ABC401F}"/>
              </a:ext>
            </a:extLst>
          </p:cNvPr>
          <p:cNvSpPr/>
          <p:nvPr/>
        </p:nvSpPr>
        <p:spPr>
          <a:xfrm>
            <a:off x="-3415" y="3896837"/>
            <a:ext cx="12052847" cy="778254"/>
          </a:xfrm>
          <a:prstGeom prst="rect">
            <a:avLst/>
          </a:prstGeom>
          <a:gradFill flip="none" rotWithShape="1">
            <a:gsLst>
              <a:gs pos="0">
                <a:srgbClr val="F084F0">
                  <a:tint val="66000"/>
                  <a:satMod val="160000"/>
                </a:srgbClr>
              </a:gs>
              <a:gs pos="50000">
                <a:srgbClr val="F084F0">
                  <a:tint val="44500"/>
                  <a:satMod val="160000"/>
                </a:srgbClr>
              </a:gs>
              <a:gs pos="100000">
                <a:srgbClr val="F084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What can you see in these picture?</a:t>
            </a:r>
          </a:p>
        </p:txBody>
      </p:sp>
      <p:sp>
        <p:nvSpPr>
          <p:cNvPr id="15" name="Frame 1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68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39 0.00996 L -0.09622 0.0099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11" grpId="0" animBg="1"/>
      <p:bldP spid="12" grpId="0" animBg="1"/>
      <p:bldP spid="13" grpId="0" animBg="1"/>
      <p:bldP spid="17" grpId="0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0" y="149876"/>
            <a:ext cx="12049432" cy="1045029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Structure of </a:t>
            </a:r>
            <a:r>
              <a:rPr lang="en-US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past </a:t>
            </a: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continuous sentence </a:t>
            </a:r>
            <a:endParaRPr lang="en-US" sz="4000" b="1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Plus Sign 1">
            <a:extLst>
              <a:ext uri="{FF2B5EF4-FFF2-40B4-BE49-F238E27FC236}">
                <a16:creationId xmlns="" xmlns:a16="http://schemas.microsoft.com/office/drawing/2014/main" id="{05AD84DB-54BE-44C7-A8DC-EC0A816AF893}"/>
              </a:ext>
            </a:extLst>
          </p:cNvPr>
          <p:cNvSpPr/>
          <p:nvPr/>
        </p:nvSpPr>
        <p:spPr>
          <a:xfrm>
            <a:off x="2164739" y="2199019"/>
            <a:ext cx="770123" cy="763496"/>
          </a:xfrm>
          <a:prstGeom prst="mathPlus">
            <a:avLst>
              <a:gd name="adj1" fmla="val 1158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1456D6-0DB4-4A59-857C-508FC6E4F351}"/>
              </a:ext>
            </a:extLst>
          </p:cNvPr>
          <p:cNvSpPr/>
          <p:nvPr/>
        </p:nvSpPr>
        <p:spPr>
          <a:xfrm>
            <a:off x="2862399" y="2051546"/>
            <a:ext cx="2331905" cy="10450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was/were</a:t>
            </a:r>
            <a:endParaRPr lang="en-US" sz="3600" b="1" dirty="0">
              <a:solidFill>
                <a:schemeClr val="tx1"/>
              </a:solidFill>
              <a:effectLst/>
              <a:latin typeface="Franklin Gothic Heavy" panose="020B0903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F5D080-8E12-45A9-8163-3B26BC6D476B}"/>
              </a:ext>
            </a:extLst>
          </p:cNvPr>
          <p:cNvSpPr/>
          <p:nvPr/>
        </p:nvSpPr>
        <p:spPr>
          <a:xfrm>
            <a:off x="5944997" y="2107679"/>
            <a:ext cx="3000941" cy="96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Verb + </a:t>
            </a:r>
            <a:r>
              <a:rPr lang="en-US" sz="3600" b="1" dirty="0" err="1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ing</a:t>
            </a:r>
            <a:endParaRPr lang="en-US" sz="3600" b="1" dirty="0">
              <a:solidFill>
                <a:schemeClr val="tx1"/>
              </a:solidFill>
              <a:effectLst/>
              <a:latin typeface="Franklin Gothic Heavy" panose="020B0903020102020204" pitchFamily="34" charset="0"/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="" xmlns:a16="http://schemas.microsoft.com/office/drawing/2014/main" id="{680A3935-E419-463F-8C97-7B5FF0DAECA0}"/>
              </a:ext>
            </a:extLst>
          </p:cNvPr>
          <p:cNvSpPr/>
          <p:nvPr/>
        </p:nvSpPr>
        <p:spPr>
          <a:xfrm>
            <a:off x="5083785" y="2259297"/>
            <a:ext cx="770123" cy="816744"/>
          </a:xfrm>
          <a:prstGeom prst="mathPlus">
            <a:avLst>
              <a:gd name="adj1" fmla="val 1158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Sign 9">
            <a:extLst>
              <a:ext uri="{FF2B5EF4-FFF2-40B4-BE49-F238E27FC236}">
                <a16:creationId xmlns="" xmlns:a16="http://schemas.microsoft.com/office/drawing/2014/main" id="{1FFD1FEF-EA03-4FB1-8BF9-6B956E406E1E}"/>
              </a:ext>
            </a:extLst>
          </p:cNvPr>
          <p:cNvSpPr/>
          <p:nvPr/>
        </p:nvSpPr>
        <p:spPr>
          <a:xfrm>
            <a:off x="8793733" y="2259297"/>
            <a:ext cx="762427" cy="816744"/>
          </a:xfrm>
          <a:prstGeom prst="mathPlus">
            <a:avLst>
              <a:gd name="adj1" fmla="val 1158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53FC42D-E04C-4965-B207-ECB31C5011C6}"/>
              </a:ext>
            </a:extLst>
          </p:cNvPr>
          <p:cNvSpPr/>
          <p:nvPr/>
        </p:nvSpPr>
        <p:spPr>
          <a:xfrm>
            <a:off x="9523824" y="2021930"/>
            <a:ext cx="2523961" cy="10450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Extension</a:t>
            </a:r>
            <a:endParaRPr lang="en-US" sz="3600" b="1" dirty="0">
              <a:solidFill>
                <a:schemeClr val="tx1"/>
              </a:solidFill>
              <a:effectLst/>
              <a:latin typeface="Franklin Gothic Heavy" panose="020B09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92F514-ECAE-490E-84F5-4581311682A0}"/>
              </a:ext>
            </a:extLst>
          </p:cNvPr>
          <p:cNvSpPr/>
          <p:nvPr/>
        </p:nvSpPr>
        <p:spPr>
          <a:xfrm>
            <a:off x="280980" y="2004388"/>
            <a:ext cx="2019515" cy="10450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/>
                <a:latin typeface="Franklin Gothic Heavy" panose="020B0903020102020204" pitchFamily="34" charset="0"/>
              </a:rPr>
              <a:t>Subject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9030F3-9D73-4EA5-9829-B45A3ABD4B05}"/>
              </a:ext>
            </a:extLst>
          </p:cNvPr>
          <p:cNvSpPr/>
          <p:nvPr/>
        </p:nvSpPr>
        <p:spPr>
          <a:xfrm>
            <a:off x="250723" y="3927278"/>
            <a:ext cx="11562735" cy="1045029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Sima</a:t>
            </a:r>
            <a:r>
              <a:rPr lang="en-US" sz="4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   was    </a:t>
            </a:r>
            <a:r>
              <a:rPr lang="en-US" sz="4800" b="1" dirty="0">
                <a:solidFill>
                  <a:schemeClr val="tx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reading  </a:t>
            </a:r>
            <a:r>
              <a:rPr lang="en-US" sz="4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  </a:t>
            </a:r>
            <a:r>
              <a:rPr lang="en-US" sz="4800" b="1" dirty="0">
                <a:solidFill>
                  <a:schemeClr val="tx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a book </a:t>
            </a:r>
            <a:endParaRPr lang="en-US" sz="4800" b="1" dirty="0">
              <a:solidFill>
                <a:schemeClr val="tx1"/>
              </a:solidFill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E7C0CDA-E86B-4F39-A7A1-54B0C698E857}"/>
              </a:ext>
            </a:extLst>
          </p:cNvPr>
          <p:cNvSpPr/>
          <p:nvPr/>
        </p:nvSpPr>
        <p:spPr>
          <a:xfrm>
            <a:off x="1182044" y="4048253"/>
            <a:ext cx="2658524" cy="883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="" xmlns:a16="http://schemas.microsoft.com/office/drawing/2014/main" id="{BCB748E1-2426-4546-84F4-D2E159DB1997}"/>
              </a:ext>
            </a:extLst>
          </p:cNvPr>
          <p:cNvSpPr/>
          <p:nvPr/>
        </p:nvSpPr>
        <p:spPr>
          <a:xfrm rot="19064051">
            <a:off x="1562962" y="2688014"/>
            <a:ext cx="188886" cy="17553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="" xmlns:a16="http://schemas.microsoft.com/office/drawing/2014/main" id="{F330F4B0-C427-4F75-AFC3-8BEF009031DD}"/>
              </a:ext>
            </a:extLst>
          </p:cNvPr>
          <p:cNvSpPr/>
          <p:nvPr/>
        </p:nvSpPr>
        <p:spPr>
          <a:xfrm rot="19421049">
            <a:off x="4086774" y="2742645"/>
            <a:ext cx="247136" cy="14662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C6A1DAC-E859-4606-84BC-156E9662A7A6}"/>
              </a:ext>
            </a:extLst>
          </p:cNvPr>
          <p:cNvSpPr/>
          <p:nvPr/>
        </p:nvSpPr>
        <p:spPr>
          <a:xfrm>
            <a:off x="3840568" y="4129884"/>
            <a:ext cx="1517666" cy="719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9B21C83A-7998-4243-AA73-487E8CDF78EA}"/>
              </a:ext>
            </a:extLst>
          </p:cNvPr>
          <p:cNvSpPr/>
          <p:nvPr/>
        </p:nvSpPr>
        <p:spPr>
          <a:xfrm rot="815560">
            <a:off x="6541248" y="2869142"/>
            <a:ext cx="242008" cy="11836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070EEA4-6557-4961-BF65-9BD43E11BBB9}"/>
              </a:ext>
            </a:extLst>
          </p:cNvPr>
          <p:cNvSpPr/>
          <p:nvPr/>
        </p:nvSpPr>
        <p:spPr>
          <a:xfrm>
            <a:off x="5612372" y="4099582"/>
            <a:ext cx="1593909" cy="760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="" xmlns:a16="http://schemas.microsoft.com/office/drawing/2014/main" id="{63514EF7-25B3-45D5-8622-E0275E34BA64}"/>
              </a:ext>
            </a:extLst>
          </p:cNvPr>
          <p:cNvSpPr/>
          <p:nvPr/>
        </p:nvSpPr>
        <p:spPr>
          <a:xfrm rot="1004448">
            <a:off x="7768413" y="2959871"/>
            <a:ext cx="225802" cy="12116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3781584-E7DC-4A00-8D43-4A351A85C42E}"/>
              </a:ext>
            </a:extLst>
          </p:cNvPr>
          <p:cNvSpPr/>
          <p:nvPr/>
        </p:nvSpPr>
        <p:spPr>
          <a:xfrm>
            <a:off x="7142302" y="4159687"/>
            <a:ext cx="1065619" cy="735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="" xmlns:a16="http://schemas.microsoft.com/office/drawing/2014/main" id="{2725E6C2-B5C1-4B50-9397-ABDA35B78083}"/>
              </a:ext>
            </a:extLst>
          </p:cNvPr>
          <p:cNvSpPr/>
          <p:nvPr/>
        </p:nvSpPr>
        <p:spPr>
          <a:xfrm rot="2319990">
            <a:off x="10130096" y="2735295"/>
            <a:ext cx="264049" cy="16344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0317A3E-FEF4-4458-A457-19970E1F3DDC}"/>
              </a:ext>
            </a:extLst>
          </p:cNvPr>
          <p:cNvSpPr/>
          <p:nvPr/>
        </p:nvSpPr>
        <p:spPr>
          <a:xfrm>
            <a:off x="8539342" y="3982112"/>
            <a:ext cx="2140373" cy="9231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53FC42D-E04C-4965-B207-ECB31C5011C6}"/>
              </a:ext>
            </a:extLst>
          </p:cNvPr>
          <p:cNvSpPr/>
          <p:nvPr/>
        </p:nvSpPr>
        <p:spPr>
          <a:xfrm>
            <a:off x="3097160" y="5311411"/>
            <a:ext cx="8771267" cy="5225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Singlular</a:t>
            </a:r>
            <a:r>
              <a:rPr lang="en-US" sz="36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  Person/thing          - </a:t>
            </a:r>
            <a:r>
              <a:rPr lang="en-US" sz="3600" b="1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Was</a:t>
            </a:r>
            <a:endParaRPr lang="en-US" sz="3600" b="1" dirty="0">
              <a:solidFill>
                <a:srgbClr val="C00000"/>
              </a:solidFill>
              <a:effectLst/>
              <a:latin typeface="Franklin Gothic Heavy" panose="020B09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53FC42D-E04C-4965-B207-ECB31C5011C6}"/>
              </a:ext>
            </a:extLst>
          </p:cNvPr>
          <p:cNvSpPr/>
          <p:nvPr/>
        </p:nvSpPr>
        <p:spPr>
          <a:xfrm>
            <a:off x="3097160" y="6007477"/>
            <a:ext cx="8771267" cy="5225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Plural  </a:t>
            </a:r>
            <a:r>
              <a:rPr lang="en-US" sz="3600" b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Person/things   &amp;  </a:t>
            </a:r>
            <a:r>
              <a:rPr lang="en-US" sz="36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you   - </a:t>
            </a:r>
            <a:r>
              <a:rPr lang="en-US" sz="3600" b="1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Were</a:t>
            </a:r>
            <a:endParaRPr lang="en-US" sz="3600" b="1" dirty="0">
              <a:solidFill>
                <a:srgbClr val="C00000"/>
              </a:solidFill>
              <a:effectLst/>
              <a:latin typeface="Franklin Gothic Heavy" panose="020B0903020102020204" pitchFamily="34" charset="0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="" xmlns:a16="http://schemas.microsoft.com/office/drawing/2014/main" id="{B53FC42D-E04C-4965-B207-ECB31C5011C6}"/>
              </a:ext>
            </a:extLst>
          </p:cNvPr>
          <p:cNvSpPr/>
          <p:nvPr/>
        </p:nvSpPr>
        <p:spPr>
          <a:xfrm>
            <a:off x="50394" y="5254711"/>
            <a:ext cx="3626198" cy="1411560"/>
          </a:xfrm>
          <a:prstGeom prst="homePlate">
            <a:avLst/>
          </a:prstGeom>
          <a:solidFill>
            <a:srgbClr val="FF00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Remember</a:t>
            </a:r>
            <a:endParaRPr lang="en-US" sz="3600" b="1" dirty="0">
              <a:solidFill>
                <a:schemeClr val="tx1"/>
              </a:solidFill>
              <a:effectLst/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367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147484" y="153829"/>
            <a:ext cx="11984777" cy="908904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002060"/>
                </a:solidFill>
              </a:rPr>
              <a:t>Lets try….</a:t>
            </a:r>
            <a:endParaRPr lang="en-US" sz="4800" b="1" dirty="0">
              <a:ln/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3914FB-A1B5-46B9-9E67-DA801193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4" y="134069"/>
            <a:ext cx="1987197" cy="1281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A361750-B65A-4C00-A0AA-87FF48907E84}"/>
              </a:ext>
            </a:extLst>
          </p:cNvPr>
          <p:cNvSpPr/>
          <p:nvPr/>
        </p:nvSpPr>
        <p:spPr>
          <a:xfrm>
            <a:off x="147484" y="1416854"/>
            <a:ext cx="11984777" cy="778254"/>
          </a:xfrm>
          <a:prstGeom prst="rect">
            <a:avLst/>
          </a:prstGeom>
          <a:gradFill flip="none" rotWithShape="1">
            <a:gsLst>
              <a:gs pos="0">
                <a:srgbClr val="F084F0">
                  <a:tint val="66000"/>
                  <a:satMod val="160000"/>
                </a:srgbClr>
              </a:gs>
              <a:gs pos="50000">
                <a:srgbClr val="F084F0">
                  <a:tint val="44500"/>
                  <a:satMod val="160000"/>
                </a:srgbClr>
              </a:gs>
              <a:gs pos="100000">
                <a:srgbClr val="F084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 out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past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continuous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sentences and give      mark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59E476A-8A92-4758-ABD8-8DDDE1196E10}"/>
              </a:ext>
            </a:extLst>
          </p:cNvPr>
          <p:cNvSpPr/>
          <p:nvPr/>
        </p:nvSpPr>
        <p:spPr>
          <a:xfrm rot="1964917" flipH="1">
            <a:off x="9959499" y="1407406"/>
            <a:ext cx="385007" cy="724260"/>
          </a:xfrm>
          <a:custGeom>
            <a:avLst/>
            <a:gdLst>
              <a:gd name="connsiteX0" fmla="*/ 75068 w 408376"/>
              <a:gd name="connsiteY0" fmla="*/ 0 h 786807"/>
              <a:gd name="connsiteX1" fmla="*/ 29349 w 408376"/>
              <a:gd name="connsiteY1" fmla="*/ 0 h 786807"/>
              <a:gd name="connsiteX2" fmla="*/ 29349 w 408376"/>
              <a:gd name="connsiteY2" fmla="*/ 717380 h 786807"/>
              <a:gd name="connsiteX3" fmla="*/ 0 w 408376"/>
              <a:gd name="connsiteY3" fmla="*/ 728338 h 786807"/>
              <a:gd name="connsiteX4" fmla="*/ 15990 w 408376"/>
              <a:gd name="connsiteY4" fmla="*/ 771169 h 786807"/>
              <a:gd name="connsiteX5" fmla="*/ 29349 w 408376"/>
              <a:gd name="connsiteY5" fmla="*/ 766182 h 786807"/>
              <a:gd name="connsiteX6" fmla="*/ 29349 w 408376"/>
              <a:gd name="connsiteY6" fmla="*/ 786807 h 786807"/>
              <a:gd name="connsiteX7" fmla="*/ 75068 w 408376"/>
              <a:gd name="connsiteY7" fmla="*/ 786807 h 786807"/>
              <a:gd name="connsiteX8" fmla="*/ 75068 w 408376"/>
              <a:gd name="connsiteY8" fmla="*/ 749113 h 786807"/>
              <a:gd name="connsiteX9" fmla="*/ 408376 w 408376"/>
              <a:gd name="connsiteY9" fmla="*/ 624677 h 786807"/>
              <a:gd name="connsiteX10" fmla="*/ 392385 w 408376"/>
              <a:gd name="connsiteY10" fmla="*/ 581846 h 786807"/>
              <a:gd name="connsiteX11" fmla="*/ 75068 w 408376"/>
              <a:gd name="connsiteY11" fmla="*/ 700312 h 78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376" h="786807">
                <a:moveTo>
                  <a:pt x="75068" y="0"/>
                </a:moveTo>
                <a:lnTo>
                  <a:pt x="29349" y="0"/>
                </a:lnTo>
                <a:lnTo>
                  <a:pt x="29349" y="717380"/>
                </a:lnTo>
                <a:lnTo>
                  <a:pt x="0" y="728338"/>
                </a:lnTo>
                <a:lnTo>
                  <a:pt x="15990" y="771169"/>
                </a:lnTo>
                <a:lnTo>
                  <a:pt x="29349" y="766182"/>
                </a:lnTo>
                <a:lnTo>
                  <a:pt x="29349" y="786807"/>
                </a:lnTo>
                <a:lnTo>
                  <a:pt x="75068" y="786807"/>
                </a:lnTo>
                <a:lnTo>
                  <a:pt x="75068" y="749113"/>
                </a:lnTo>
                <a:lnTo>
                  <a:pt x="408376" y="624677"/>
                </a:lnTo>
                <a:lnTo>
                  <a:pt x="392385" y="581846"/>
                </a:lnTo>
                <a:lnTo>
                  <a:pt x="75068" y="700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     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0976E48-6FA7-49A6-B22B-DEF11C47F3C7}"/>
              </a:ext>
            </a:extLst>
          </p:cNvPr>
          <p:cNvSpPr/>
          <p:nvPr/>
        </p:nvSpPr>
        <p:spPr>
          <a:xfrm>
            <a:off x="1372991" y="2377024"/>
            <a:ext cx="7638274" cy="77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002060"/>
                </a:solidFill>
              </a:rPr>
              <a:t>1.   </a:t>
            </a:r>
            <a:r>
              <a:rPr lang="en-US" sz="4800" b="1" dirty="0" err="1">
                <a:ln/>
                <a:solidFill>
                  <a:srgbClr val="002060"/>
                </a:solidFill>
              </a:rPr>
              <a:t>Saikat</a:t>
            </a:r>
            <a:r>
              <a:rPr lang="en-US" sz="4800" b="1" dirty="0">
                <a:ln/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was </a:t>
            </a:r>
            <a:r>
              <a:rPr lang="en-US" sz="4800" b="1" dirty="0">
                <a:ln/>
                <a:solidFill>
                  <a:srgbClr val="002060"/>
                </a:solidFill>
              </a:rPr>
              <a:t>watching TV.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B553D37-00F6-43BF-B1AB-93854A31133D}"/>
              </a:ext>
            </a:extLst>
          </p:cNvPr>
          <p:cNvSpPr/>
          <p:nvPr/>
        </p:nvSpPr>
        <p:spPr>
          <a:xfrm>
            <a:off x="1372991" y="3122492"/>
            <a:ext cx="7638274" cy="77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002060"/>
                </a:solidFill>
              </a:rPr>
              <a:t>2.  His mother 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was </a:t>
            </a:r>
            <a:r>
              <a:rPr lang="en-US" sz="4800" b="1" dirty="0">
                <a:ln/>
                <a:solidFill>
                  <a:srgbClr val="002060"/>
                </a:solidFill>
              </a:rPr>
              <a:t>cooking.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AEC979F-26E9-4E2A-8B0C-82E2CBE4B73B}"/>
              </a:ext>
            </a:extLst>
          </p:cNvPr>
          <p:cNvSpPr/>
          <p:nvPr/>
        </p:nvSpPr>
        <p:spPr>
          <a:xfrm>
            <a:off x="1372991" y="3844135"/>
            <a:ext cx="7638274" cy="77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002060"/>
                </a:solidFill>
              </a:rPr>
              <a:t>3.  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He   plays football.</a:t>
            </a:r>
            <a:endParaRPr lang="en-US" sz="4800" b="1" dirty="0">
              <a:ln/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118E2A-BB75-4CBE-819F-992CFB914B20}"/>
              </a:ext>
            </a:extLst>
          </p:cNvPr>
          <p:cNvSpPr/>
          <p:nvPr/>
        </p:nvSpPr>
        <p:spPr>
          <a:xfrm>
            <a:off x="1372992" y="4597190"/>
            <a:ext cx="7638274" cy="77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002060"/>
                </a:solidFill>
              </a:rPr>
              <a:t>4.  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Mr</a:t>
            </a:r>
            <a:r>
              <a:rPr lang="en-US" sz="4800" b="1" dirty="0">
                <a:ln/>
                <a:solidFill>
                  <a:srgbClr val="002060"/>
                </a:solidFill>
              </a:rPr>
              <a:t>.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4800" b="1" dirty="0">
                <a:ln/>
                <a:solidFill>
                  <a:srgbClr val="002060"/>
                </a:solidFill>
              </a:rPr>
              <a:t>Islam enjoys sewing.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29CCAB4-2A19-4884-800E-F539AD23C346}"/>
              </a:ext>
            </a:extLst>
          </p:cNvPr>
          <p:cNvSpPr/>
          <p:nvPr/>
        </p:nvSpPr>
        <p:spPr>
          <a:xfrm>
            <a:off x="1372991" y="5330632"/>
            <a:ext cx="7638274" cy="77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002060"/>
                </a:solidFill>
              </a:rPr>
              <a:t>5.  They </a:t>
            </a:r>
            <a:r>
              <a:rPr lang="en-US" sz="4800" b="1" dirty="0" smtClean="0">
                <a:ln/>
                <a:solidFill>
                  <a:srgbClr val="002060"/>
                </a:solidFill>
              </a:rPr>
              <a:t>were </a:t>
            </a:r>
            <a:r>
              <a:rPr lang="en-US" sz="4800" b="1" dirty="0">
                <a:ln/>
                <a:solidFill>
                  <a:srgbClr val="002060"/>
                </a:solidFill>
              </a:rPr>
              <a:t>eating rice.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49C9920-5C2D-422F-BA3A-9E26F3542745}"/>
              </a:ext>
            </a:extLst>
          </p:cNvPr>
          <p:cNvSpPr/>
          <p:nvPr/>
        </p:nvSpPr>
        <p:spPr>
          <a:xfrm rot="1964917" flipH="1">
            <a:off x="1475979" y="2324913"/>
            <a:ext cx="385007" cy="724260"/>
          </a:xfrm>
          <a:custGeom>
            <a:avLst/>
            <a:gdLst>
              <a:gd name="connsiteX0" fmla="*/ 75068 w 408376"/>
              <a:gd name="connsiteY0" fmla="*/ 0 h 786807"/>
              <a:gd name="connsiteX1" fmla="*/ 29349 w 408376"/>
              <a:gd name="connsiteY1" fmla="*/ 0 h 786807"/>
              <a:gd name="connsiteX2" fmla="*/ 29349 w 408376"/>
              <a:gd name="connsiteY2" fmla="*/ 717380 h 786807"/>
              <a:gd name="connsiteX3" fmla="*/ 0 w 408376"/>
              <a:gd name="connsiteY3" fmla="*/ 728338 h 786807"/>
              <a:gd name="connsiteX4" fmla="*/ 15990 w 408376"/>
              <a:gd name="connsiteY4" fmla="*/ 771169 h 786807"/>
              <a:gd name="connsiteX5" fmla="*/ 29349 w 408376"/>
              <a:gd name="connsiteY5" fmla="*/ 766182 h 786807"/>
              <a:gd name="connsiteX6" fmla="*/ 29349 w 408376"/>
              <a:gd name="connsiteY6" fmla="*/ 786807 h 786807"/>
              <a:gd name="connsiteX7" fmla="*/ 75068 w 408376"/>
              <a:gd name="connsiteY7" fmla="*/ 786807 h 786807"/>
              <a:gd name="connsiteX8" fmla="*/ 75068 w 408376"/>
              <a:gd name="connsiteY8" fmla="*/ 749113 h 786807"/>
              <a:gd name="connsiteX9" fmla="*/ 408376 w 408376"/>
              <a:gd name="connsiteY9" fmla="*/ 624677 h 786807"/>
              <a:gd name="connsiteX10" fmla="*/ 392385 w 408376"/>
              <a:gd name="connsiteY10" fmla="*/ 581846 h 786807"/>
              <a:gd name="connsiteX11" fmla="*/ 75068 w 408376"/>
              <a:gd name="connsiteY11" fmla="*/ 700312 h 78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376" h="786807">
                <a:moveTo>
                  <a:pt x="75068" y="0"/>
                </a:moveTo>
                <a:lnTo>
                  <a:pt x="29349" y="0"/>
                </a:lnTo>
                <a:lnTo>
                  <a:pt x="29349" y="717380"/>
                </a:lnTo>
                <a:lnTo>
                  <a:pt x="0" y="728338"/>
                </a:lnTo>
                <a:lnTo>
                  <a:pt x="15990" y="771169"/>
                </a:lnTo>
                <a:lnTo>
                  <a:pt x="29349" y="766182"/>
                </a:lnTo>
                <a:lnTo>
                  <a:pt x="29349" y="786807"/>
                </a:lnTo>
                <a:lnTo>
                  <a:pt x="75068" y="786807"/>
                </a:lnTo>
                <a:lnTo>
                  <a:pt x="75068" y="749113"/>
                </a:lnTo>
                <a:lnTo>
                  <a:pt x="408376" y="624677"/>
                </a:lnTo>
                <a:lnTo>
                  <a:pt x="392385" y="581846"/>
                </a:lnTo>
                <a:lnTo>
                  <a:pt x="75068" y="700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         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F64D761-AF33-4C44-863B-37727FEAA474}"/>
              </a:ext>
            </a:extLst>
          </p:cNvPr>
          <p:cNvSpPr/>
          <p:nvPr/>
        </p:nvSpPr>
        <p:spPr>
          <a:xfrm rot="1964917" flipH="1">
            <a:off x="1435271" y="3043637"/>
            <a:ext cx="385007" cy="724260"/>
          </a:xfrm>
          <a:custGeom>
            <a:avLst/>
            <a:gdLst>
              <a:gd name="connsiteX0" fmla="*/ 75068 w 408376"/>
              <a:gd name="connsiteY0" fmla="*/ 0 h 786807"/>
              <a:gd name="connsiteX1" fmla="*/ 29349 w 408376"/>
              <a:gd name="connsiteY1" fmla="*/ 0 h 786807"/>
              <a:gd name="connsiteX2" fmla="*/ 29349 w 408376"/>
              <a:gd name="connsiteY2" fmla="*/ 717380 h 786807"/>
              <a:gd name="connsiteX3" fmla="*/ 0 w 408376"/>
              <a:gd name="connsiteY3" fmla="*/ 728338 h 786807"/>
              <a:gd name="connsiteX4" fmla="*/ 15990 w 408376"/>
              <a:gd name="connsiteY4" fmla="*/ 771169 h 786807"/>
              <a:gd name="connsiteX5" fmla="*/ 29349 w 408376"/>
              <a:gd name="connsiteY5" fmla="*/ 766182 h 786807"/>
              <a:gd name="connsiteX6" fmla="*/ 29349 w 408376"/>
              <a:gd name="connsiteY6" fmla="*/ 786807 h 786807"/>
              <a:gd name="connsiteX7" fmla="*/ 75068 w 408376"/>
              <a:gd name="connsiteY7" fmla="*/ 786807 h 786807"/>
              <a:gd name="connsiteX8" fmla="*/ 75068 w 408376"/>
              <a:gd name="connsiteY8" fmla="*/ 749113 h 786807"/>
              <a:gd name="connsiteX9" fmla="*/ 408376 w 408376"/>
              <a:gd name="connsiteY9" fmla="*/ 624677 h 786807"/>
              <a:gd name="connsiteX10" fmla="*/ 392385 w 408376"/>
              <a:gd name="connsiteY10" fmla="*/ 581846 h 786807"/>
              <a:gd name="connsiteX11" fmla="*/ 75068 w 408376"/>
              <a:gd name="connsiteY11" fmla="*/ 700312 h 78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376" h="786807">
                <a:moveTo>
                  <a:pt x="75068" y="0"/>
                </a:moveTo>
                <a:lnTo>
                  <a:pt x="29349" y="0"/>
                </a:lnTo>
                <a:lnTo>
                  <a:pt x="29349" y="717380"/>
                </a:lnTo>
                <a:lnTo>
                  <a:pt x="0" y="728338"/>
                </a:lnTo>
                <a:lnTo>
                  <a:pt x="15990" y="771169"/>
                </a:lnTo>
                <a:lnTo>
                  <a:pt x="29349" y="766182"/>
                </a:lnTo>
                <a:lnTo>
                  <a:pt x="29349" y="786807"/>
                </a:lnTo>
                <a:lnTo>
                  <a:pt x="75068" y="786807"/>
                </a:lnTo>
                <a:lnTo>
                  <a:pt x="75068" y="749113"/>
                </a:lnTo>
                <a:lnTo>
                  <a:pt x="408376" y="624677"/>
                </a:lnTo>
                <a:lnTo>
                  <a:pt x="392385" y="581846"/>
                </a:lnTo>
                <a:lnTo>
                  <a:pt x="75068" y="700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         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BCD58AD-2516-44A4-B451-3DA585DF8653}"/>
              </a:ext>
            </a:extLst>
          </p:cNvPr>
          <p:cNvSpPr/>
          <p:nvPr/>
        </p:nvSpPr>
        <p:spPr>
          <a:xfrm rot="1964917" flipH="1">
            <a:off x="1538287" y="5317884"/>
            <a:ext cx="385007" cy="724260"/>
          </a:xfrm>
          <a:custGeom>
            <a:avLst/>
            <a:gdLst>
              <a:gd name="connsiteX0" fmla="*/ 75068 w 408376"/>
              <a:gd name="connsiteY0" fmla="*/ 0 h 786807"/>
              <a:gd name="connsiteX1" fmla="*/ 29349 w 408376"/>
              <a:gd name="connsiteY1" fmla="*/ 0 h 786807"/>
              <a:gd name="connsiteX2" fmla="*/ 29349 w 408376"/>
              <a:gd name="connsiteY2" fmla="*/ 717380 h 786807"/>
              <a:gd name="connsiteX3" fmla="*/ 0 w 408376"/>
              <a:gd name="connsiteY3" fmla="*/ 728338 h 786807"/>
              <a:gd name="connsiteX4" fmla="*/ 15990 w 408376"/>
              <a:gd name="connsiteY4" fmla="*/ 771169 h 786807"/>
              <a:gd name="connsiteX5" fmla="*/ 29349 w 408376"/>
              <a:gd name="connsiteY5" fmla="*/ 766182 h 786807"/>
              <a:gd name="connsiteX6" fmla="*/ 29349 w 408376"/>
              <a:gd name="connsiteY6" fmla="*/ 786807 h 786807"/>
              <a:gd name="connsiteX7" fmla="*/ 75068 w 408376"/>
              <a:gd name="connsiteY7" fmla="*/ 786807 h 786807"/>
              <a:gd name="connsiteX8" fmla="*/ 75068 w 408376"/>
              <a:gd name="connsiteY8" fmla="*/ 749113 h 786807"/>
              <a:gd name="connsiteX9" fmla="*/ 408376 w 408376"/>
              <a:gd name="connsiteY9" fmla="*/ 624677 h 786807"/>
              <a:gd name="connsiteX10" fmla="*/ 392385 w 408376"/>
              <a:gd name="connsiteY10" fmla="*/ 581846 h 786807"/>
              <a:gd name="connsiteX11" fmla="*/ 75068 w 408376"/>
              <a:gd name="connsiteY11" fmla="*/ 700312 h 78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376" h="786807">
                <a:moveTo>
                  <a:pt x="75068" y="0"/>
                </a:moveTo>
                <a:lnTo>
                  <a:pt x="29349" y="0"/>
                </a:lnTo>
                <a:lnTo>
                  <a:pt x="29349" y="717380"/>
                </a:lnTo>
                <a:lnTo>
                  <a:pt x="0" y="728338"/>
                </a:lnTo>
                <a:lnTo>
                  <a:pt x="15990" y="771169"/>
                </a:lnTo>
                <a:lnTo>
                  <a:pt x="29349" y="766182"/>
                </a:lnTo>
                <a:lnTo>
                  <a:pt x="29349" y="786807"/>
                </a:lnTo>
                <a:lnTo>
                  <a:pt x="75068" y="786807"/>
                </a:lnTo>
                <a:lnTo>
                  <a:pt x="75068" y="749113"/>
                </a:lnTo>
                <a:lnTo>
                  <a:pt x="408376" y="624677"/>
                </a:lnTo>
                <a:lnTo>
                  <a:pt x="392385" y="581846"/>
                </a:lnTo>
                <a:lnTo>
                  <a:pt x="75068" y="700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          </a:t>
            </a:r>
          </a:p>
        </p:txBody>
      </p:sp>
      <p:sp>
        <p:nvSpPr>
          <p:cNvPr id="25" name="Frame 24"/>
          <p:cNvSpPr/>
          <p:nvPr/>
        </p:nvSpPr>
        <p:spPr>
          <a:xfrm>
            <a:off x="-3415" y="4215"/>
            <a:ext cx="12347816" cy="6866873"/>
          </a:xfrm>
          <a:prstGeom prst="frame">
            <a:avLst>
              <a:gd name="adj1" fmla="val 257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rgbClr val="002060"/>
              </a:solidFill>
            </a:endParaRPr>
          </a:p>
        </p:txBody>
      </p:sp>
      <p:sp>
        <p:nvSpPr>
          <p:cNvPr id="26" name="Freeform: Shape 15">
            <a:extLst>
              <a:ext uri="{FF2B5EF4-FFF2-40B4-BE49-F238E27FC236}">
                <a16:creationId xmlns="" xmlns:a16="http://schemas.microsoft.com/office/drawing/2014/main" id="{D59E476A-8A92-4758-ABD8-8DDDE1196E10}"/>
              </a:ext>
            </a:extLst>
          </p:cNvPr>
          <p:cNvSpPr/>
          <p:nvPr/>
        </p:nvSpPr>
        <p:spPr>
          <a:xfrm flipH="1">
            <a:off x="3510116" y="2918226"/>
            <a:ext cx="4380270" cy="29637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          </a:t>
            </a:r>
          </a:p>
        </p:txBody>
      </p:sp>
      <p:sp>
        <p:nvSpPr>
          <p:cNvPr id="27" name="Freeform: Shape 15">
            <a:extLst>
              <a:ext uri="{FF2B5EF4-FFF2-40B4-BE49-F238E27FC236}">
                <a16:creationId xmlns="" xmlns:a16="http://schemas.microsoft.com/office/drawing/2014/main" id="{D59E476A-8A92-4758-ABD8-8DDDE1196E10}"/>
              </a:ext>
            </a:extLst>
          </p:cNvPr>
          <p:cNvSpPr/>
          <p:nvPr/>
        </p:nvSpPr>
        <p:spPr>
          <a:xfrm flipH="1">
            <a:off x="4630996" y="3626469"/>
            <a:ext cx="4380270" cy="29637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          </a:t>
            </a:r>
          </a:p>
        </p:txBody>
      </p:sp>
      <p:sp>
        <p:nvSpPr>
          <p:cNvPr id="28" name="Freeform: Shape 15">
            <a:extLst>
              <a:ext uri="{FF2B5EF4-FFF2-40B4-BE49-F238E27FC236}">
                <a16:creationId xmlns="" xmlns:a16="http://schemas.microsoft.com/office/drawing/2014/main" id="{D59E476A-8A92-4758-ABD8-8DDDE1196E10}"/>
              </a:ext>
            </a:extLst>
          </p:cNvPr>
          <p:cNvSpPr/>
          <p:nvPr/>
        </p:nvSpPr>
        <p:spPr>
          <a:xfrm flipH="1">
            <a:off x="3001993" y="5866799"/>
            <a:ext cx="4380270" cy="29637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         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68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2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9AEF5EF-6D30-4F9E-A159-6B4A9A7BC0ED}"/>
              </a:ext>
            </a:extLst>
          </p:cNvPr>
          <p:cNvSpPr/>
          <p:nvPr/>
        </p:nvSpPr>
        <p:spPr>
          <a:xfrm>
            <a:off x="267005" y="2134419"/>
            <a:ext cx="11767677" cy="6832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 reading book.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267006" y="193438"/>
            <a:ext cx="11767676" cy="622132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again---</a:t>
            </a:r>
            <a:endParaRPr lang="en-US" sz="4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26796A-B144-4C70-B1FD-BAD223C21302}"/>
              </a:ext>
            </a:extLst>
          </p:cNvPr>
          <p:cNvSpPr/>
          <p:nvPr/>
        </p:nvSpPr>
        <p:spPr>
          <a:xfrm>
            <a:off x="117987" y="870203"/>
            <a:ext cx="11916695" cy="112625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Fill in the blank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past continuous sentences 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4AE8F86-6CE3-452B-8C43-C2BC1E1DC8FF}"/>
              </a:ext>
            </a:extLst>
          </p:cNvPr>
          <p:cNvSpPr/>
          <p:nvPr/>
        </p:nvSpPr>
        <p:spPr>
          <a:xfrm>
            <a:off x="2733035" y="2153267"/>
            <a:ext cx="1092205" cy="6832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ln/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1E87F82-78FE-49F1-AA72-FC4079E4DBB3}"/>
              </a:ext>
            </a:extLst>
          </p:cNvPr>
          <p:cNvSpPr/>
          <p:nvPr/>
        </p:nvSpPr>
        <p:spPr>
          <a:xfrm>
            <a:off x="267005" y="2937023"/>
            <a:ext cx="11767677" cy="6832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 ---------swimming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water.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D14A38C-85B9-4BA6-854F-41AC6845F3C1}"/>
              </a:ext>
            </a:extLst>
          </p:cNvPr>
          <p:cNvSpPr/>
          <p:nvPr/>
        </p:nvSpPr>
        <p:spPr>
          <a:xfrm>
            <a:off x="267006" y="3806555"/>
            <a:ext cx="11767678" cy="6296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Yesterday 8 o’clock, I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-------drawing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picture.  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D9C2E12-0879-4AFE-89FF-CE8C4034DF01}"/>
              </a:ext>
            </a:extLst>
          </p:cNvPr>
          <p:cNvSpPr/>
          <p:nvPr/>
        </p:nvSpPr>
        <p:spPr>
          <a:xfrm>
            <a:off x="267006" y="4592990"/>
            <a:ext cx="11767678" cy="6832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--------  reading  newspaper.             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16E3249-40BE-4CE1-8EEF-3F5AD2448189}"/>
              </a:ext>
            </a:extLst>
          </p:cNvPr>
          <p:cNvSpPr/>
          <p:nvPr/>
        </p:nvSpPr>
        <p:spPr>
          <a:xfrm>
            <a:off x="267006" y="5500691"/>
            <a:ext cx="11767677" cy="6832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Last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----------playing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football.</a:t>
            </a:r>
          </a:p>
        </p:txBody>
      </p:sp>
      <p:sp>
        <p:nvSpPr>
          <p:cNvPr id="18" name="Frame 17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B47FA5F-C46E-41AA-AE41-6B6D63D8EE2E}"/>
              </a:ext>
            </a:extLst>
          </p:cNvPr>
          <p:cNvSpPr/>
          <p:nvPr/>
        </p:nvSpPr>
        <p:spPr>
          <a:xfrm>
            <a:off x="2415868" y="2934402"/>
            <a:ext cx="1409372" cy="6832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4AE8F86-6CE3-452B-8C43-C2BC1E1DC8FF}"/>
              </a:ext>
            </a:extLst>
          </p:cNvPr>
          <p:cNvSpPr/>
          <p:nvPr/>
        </p:nvSpPr>
        <p:spPr>
          <a:xfrm>
            <a:off x="5941109" y="3811855"/>
            <a:ext cx="1092205" cy="6832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4AE8F86-6CE3-452B-8C43-C2BC1E1DC8FF}"/>
              </a:ext>
            </a:extLst>
          </p:cNvPr>
          <p:cNvSpPr/>
          <p:nvPr/>
        </p:nvSpPr>
        <p:spPr>
          <a:xfrm>
            <a:off x="2221459" y="4592990"/>
            <a:ext cx="1436141" cy="6832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4000" b="1" dirty="0"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B47FA5F-C46E-41AA-AE41-6B6D63D8EE2E}"/>
              </a:ext>
            </a:extLst>
          </p:cNvPr>
          <p:cNvSpPr/>
          <p:nvPr/>
        </p:nvSpPr>
        <p:spPr>
          <a:xfrm>
            <a:off x="5417809" y="5453799"/>
            <a:ext cx="1409372" cy="6832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68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7121" b="11675"/>
          <a:stretch/>
        </p:blipFill>
        <p:spPr>
          <a:xfrm>
            <a:off x="8206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4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3760067" y="123683"/>
            <a:ext cx="3717810" cy="1045029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Evaluation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89B0B8F-4E0F-476C-B801-B6C0C5F96BF7}"/>
              </a:ext>
            </a:extLst>
          </p:cNvPr>
          <p:cNvSpPr/>
          <p:nvPr/>
        </p:nvSpPr>
        <p:spPr>
          <a:xfrm>
            <a:off x="132735" y="1585381"/>
            <a:ext cx="11817872" cy="1195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1.What </a:t>
            </a:r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were you doing  at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10 </a:t>
            </a:r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pm yesterday evening?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00DE303-EEE6-44BF-B642-958384D03DCE}"/>
              </a:ext>
            </a:extLst>
          </p:cNvPr>
          <p:cNvSpPr/>
          <p:nvPr/>
        </p:nvSpPr>
        <p:spPr>
          <a:xfrm>
            <a:off x="132735" y="2693273"/>
            <a:ext cx="11817872" cy="1195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2.What </a:t>
            </a:r>
            <a:r>
              <a:rPr lang="en-US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were </a:t>
            </a:r>
            <a:r>
              <a:rPr lang="en-US" sz="3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your mother </a:t>
            </a:r>
            <a:r>
              <a:rPr lang="en-US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doing  at </a:t>
            </a:r>
            <a:r>
              <a:rPr lang="en-US" sz="3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9am </a:t>
            </a:r>
            <a:r>
              <a:rPr lang="en-US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today?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3F061C8-67C3-4B6B-B975-BC921147C4B4}"/>
              </a:ext>
            </a:extLst>
          </p:cNvPr>
          <p:cNvSpPr/>
          <p:nvPr/>
        </p:nvSpPr>
        <p:spPr>
          <a:xfrm>
            <a:off x="132735" y="3863293"/>
            <a:ext cx="11817872" cy="1195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3.What </a:t>
            </a:r>
            <a:r>
              <a:rPr lang="en-US" sz="36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were you doing  at 3 pm last </a:t>
            </a:r>
            <a:r>
              <a:rPr lang="en-US" sz="36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wednesday</a:t>
            </a:r>
            <a:r>
              <a:rPr lang="en-US" sz="36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? </a:t>
            </a:r>
            <a:endParaRPr lang="en-US" sz="36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68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000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181358" y="65448"/>
            <a:ext cx="11823829" cy="104502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lgerian" panose="04020705040A02060702" pitchFamily="82" charset="0"/>
              </a:rPr>
              <a:t>One day one word </a:t>
            </a:r>
            <a:endParaRPr lang="en-US" sz="6000" b="1" dirty="0">
              <a:solidFill>
                <a:schemeClr val="tx1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87E3D99-236C-4C3B-A461-EA8D8851C11F}"/>
              </a:ext>
            </a:extLst>
          </p:cNvPr>
          <p:cNvSpPr/>
          <p:nvPr/>
        </p:nvSpPr>
        <p:spPr>
          <a:xfrm>
            <a:off x="2038906" y="4563305"/>
            <a:ext cx="8859320" cy="91234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Yesterday at </a:t>
            </a:r>
            <a:r>
              <a:rPr lang="en-US" sz="3600" b="1" dirty="0" smtClean="0">
                <a:solidFill>
                  <a:schemeClr val="tx1"/>
                </a:solidFill>
              </a:rPr>
              <a:t>2 </a:t>
            </a:r>
            <a:r>
              <a:rPr lang="en-US" sz="3600" b="1" dirty="0">
                <a:solidFill>
                  <a:schemeClr val="tx1"/>
                </a:solidFill>
              </a:rPr>
              <a:t>o’clock, It was </a:t>
            </a:r>
            <a:r>
              <a:rPr lang="en-US" sz="3600" b="1" dirty="0" smtClean="0">
                <a:solidFill>
                  <a:schemeClr val="tx1"/>
                </a:solidFill>
              </a:rPr>
              <a:t>shining.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2E6B667-791A-4B0E-9D33-C7C63C08F530}"/>
              </a:ext>
            </a:extLst>
          </p:cNvPr>
          <p:cNvSpPr/>
          <p:nvPr/>
        </p:nvSpPr>
        <p:spPr>
          <a:xfrm>
            <a:off x="473685" y="2201748"/>
            <a:ext cx="2209554" cy="91234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Yesterday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DF48F4-79E9-4EFD-9ED4-301DE63AC3F7}"/>
              </a:ext>
            </a:extLst>
          </p:cNvPr>
          <p:cNvSpPr/>
          <p:nvPr/>
        </p:nvSpPr>
        <p:spPr>
          <a:xfrm>
            <a:off x="9103783" y="2197861"/>
            <a:ext cx="2683238" cy="91234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গতকাল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BF56931-C893-4218-BCDC-DF0309BC2388}"/>
              </a:ext>
            </a:extLst>
          </p:cNvPr>
          <p:cNvSpPr/>
          <p:nvPr/>
        </p:nvSpPr>
        <p:spPr>
          <a:xfrm>
            <a:off x="3695634" y="2197862"/>
            <a:ext cx="4395754" cy="91234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 day before today 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D6F4B1B4-DB30-47E4-95DE-07B0C7919CBE}"/>
              </a:ext>
            </a:extLst>
          </p:cNvPr>
          <p:cNvSpPr/>
          <p:nvPr/>
        </p:nvSpPr>
        <p:spPr>
          <a:xfrm>
            <a:off x="2781234" y="2216739"/>
            <a:ext cx="869429" cy="9123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11667B84-985F-4D1B-B0D0-AAEA27ED3432}"/>
              </a:ext>
            </a:extLst>
          </p:cNvPr>
          <p:cNvSpPr/>
          <p:nvPr/>
        </p:nvSpPr>
        <p:spPr>
          <a:xfrm>
            <a:off x="8234354" y="2216739"/>
            <a:ext cx="869429" cy="9123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C9EC22EB-67A3-4B22-B3F3-34B40D98B8CC}"/>
              </a:ext>
            </a:extLst>
          </p:cNvPr>
          <p:cNvSpPr/>
          <p:nvPr/>
        </p:nvSpPr>
        <p:spPr>
          <a:xfrm rot="5400000">
            <a:off x="9614278" y="3380583"/>
            <a:ext cx="1230649" cy="91234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68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5991726" y="-746"/>
            <a:ext cx="6042958" cy="18745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Home work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7C43CE5-3453-4783-A388-D22B64D18A75}"/>
              </a:ext>
            </a:extLst>
          </p:cNvPr>
          <p:cNvSpPr/>
          <p:nvPr/>
        </p:nvSpPr>
        <p:spPr>
          <a:xfrm>
            <a:off x="119006" y="4030579"/>
            <a:ext cx="11915678" cy="16622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sentences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what were you doing  at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.m.,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.m. and  10 p.m.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619"/>
            <a:ext cx="12192000" cy="764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2"/>
            <a:ext cx="5666874" cy="45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8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B4CF3A66-14D3-4D00-85AB-32612D2BDD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0658 w 12192000"/>
              <a:gd name="connsiteY0" fmla="*/ 156882 h 6858000"/>
              <a:gd name="connsiteX1" fmla="*/ 251011 w 12192000"/>
              <a:gd name="connsiteY1" fmla="*/ 6701117 h 6858000"/>
              <a:gd name="connsiteX2" fmla="*/ 11940988 w 12192000"/>
              <a:gd name="connsiteY2" fmla="*/ 6701117 h 6858000"/>
              <a:gd name="connsiteX3" fmla="*/ 11940988 w 12192000"/>
              <a:gd name="connsiteY3" fmla="*/ 156882 h 6858000"/>
              <a:gd name="connsiteX4" fmla="*/ 340658 w 12192000"/>
              <a:gd name="connsiteY4" fmla="*/ 1568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0" fmla="*/ 340658 w 12192000"/>
              <a:gd name="connsiteY0" fmla="*/ 156882 h 6858000"/>
              <a:gd name="connsiteX1" fmla="*/ 251011 w 12192000"/>
              <a:gd name="connsiteY1" fmla="*/ 6701117 h 6858000"/>
              <a:gd name="connsiteX2" fmla="*/ 11940988 w 12192000"/>
              <a:gd name="connsiteY2" fmla="*/ 6701117 h 6858000"/>
              <a:gd name="connsiteX3" fmla="*/ 11940988 w 12192000"/>
              <a:gd name="connsiteY3" fmla="*/ 156882 h 6858000"/>
              <a:gd name="connsiteX4" fmla="*/ 340658 w 12192000"/>
              <a:gd name="connsiteY4" fmla="*/ 1568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340658 w 12192000"/>
              <a:gd name="connsiteY0" fmla="*/ 156882 h 6858000"/>
              <a:gd name="connsiteX1" fmla="*/ 251011 w 12192000"/>
              <a:gd name="connsiteY1" fmla="*/ 6701117 h 6858000"/>
              <a:gd name="connsiteX2" fmla="*/ 11940988 w 12192000"/>
              <a:gd name="connsiteY2" fmla="*/ 6701117 h 6858000"/>
              <a:gd name="connsiteX3" fmla="*/ 11940988 w 12192000"/>
              <a:gd name="connsiteY3" fmla="*/ 156882 h 6858000"/>
              <a:gd name="connsiteX4" fmla="*/ 340658 w 12192000"/>
              <a:gd name="connsiteY4" fmla="*/ 1568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340658 w 12192000"/>
              <a:gd name="connsiteY0" fmla="*/ 156882 h 6858000"/>
              <a:gd name="connsiteX1" fmla="*/ 251011 w 12192000"/>
              <a:gd name="connsiteY1" fmla="*/ 6701117 h 6858000"/>
              <a:gd name="connsiteX2" fmla="*/ 11940988 w 12192000"/>
              <a:gd name="connsiteY2" fmla="*/ 6701117 h 6858000"/>
              <a:gd name="connsiteX3" fmla="*/ 11940988 w 12192000"/>
              <a:gd name="connsiteY3" fmla="*/ 156882 h 6858000"/>
              <a:gd name="connsiteX4" fmla="*/ 340658 w 12192000"/>
              <a:gd name="connsiteY4" fmla="*/ 1568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340658 w 12192000"/>
              <a:gd name="connsiteY0" fmla="*/ 156882 h 6858000"/>
              <a:gd name="connsiteX1" fmla="*/ 251011 w 12192000"/>
              <a:gd name="connsiteY1" fmla="*/ 6701117 h 6858000"/>
              <a:gd name="connsiteX2" fmla="*/ 11940988 w 12192000"/>
              <a:gd name="connsiteY2" fmla="*/ 6701117 h 6858000"/>
              <a:gd name="connsiteX3" fmla="*/ 11940988 w 12192000"/>
              <a:gd name="connsiteY3" fmla="*/ 156882 h 6858000"/>
              <a:gd name="connsiteX4" fmla="*/ 340658 w 12192000"/>
              <a:gd name="connsiteY4" fmla="*/ 1568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340658 w 12192000"/>
              <a:gd name="connsiteY0" fmla="*/ 156882 h 6858000"/>
              <a:gd name="connsiteX1" fmla="*/ 251011 w 12192000"/>
              <a:gd name="connsiteY1" fmla="*/ 6701117 h 6858000"/>
              <a:gd name="connsiteX2" fmla="*/ 11940988 w 12192000"/>
              <a:gd name="connsiteY2" fmla="*/ 6701117 h 6858000"/>
              <a:gd name="connsiteX3" fmla="*/ 11940988 w 12192000"/>
              <a:gd name="connsiteY3" fmla="*/ 156882 h 6858000"/>
              <a:gd name="connsiteX4" fmla="*/ 340658 w 12192000"/>
              <a:gd name="connsiteY4" fmla="*/ 1568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  <a:gd name="connsiteX0" fmla="*/ 340658 w 12192000"/>
              <a:gd name="connsiteY0" fmla="*/ 156882 h 6860354"/>
              <a:gd name="connsiteX1" fmla="*/ 251011 w 12192000"/>
              <a:gd name="connsiteY1" fmla="*/ 6701117 h 6860354"/>
              <a:gd name="connsiteX2" fmla="*/ 11940988 w 12192000"/>
              <a:gd name="connsiteY2" fmla="*/ 6701117 h 6860354"/>
              <a:gd name="connsiteX3" fmla="*/ 11940988 w 12192000"/>
              <a:gd name="connsiteY3" fmla="*/ 156882 h 6860354"/>
              <a:gd name="connsiteX4" fmla="*/ 340658 w 12192000"/>
              <a:gd name="connsiteY4" fmla="*/ 156882 h 6860354"/>
              <a:gd name="connsiteX5" fmla="*/ 0 w 12192000"/>
              <a:gd name="connsiteY5" fmla="*/ 0 h 6860354"/>
              <a:gd name="connsiteX6" fmla="*/ 12192000 w 12192000"/>
              <a:gd name="connsiteY6" fmla="*/ 0 h 6860354"/>
              <a:gd name="connsiteX7" fmla="*/ 12192000 w 12192000"/>
              <a:gd name="connsiteY7" fmla="*/ 6858000 h 6860354"/>
              <a:gd name="connsiteX8" fmla="*/ 0 w 12192000"/>
              <a:gd name="connsiteY8" fmla="*/ 6858000 h 6860354"/>
              <a:gd name="connsiteX9" fmla="*/ 0 w 12192000"/>
              <a:gd name="connsiteY9" fmla="*/ 0 h 6860354"/>
              <a:gd name="connsiteX0" fmla="*/ 340658 w 12192000"/>
              <a:gd name="connsiteY0" fmla="*/ 156882 h 6860354"/>
              <a:gd name="connsiteX1" fmla="*/ 251011 w 12192000"/>
              <a:gd name="connsiteY1" fmla="*/ 6701117 h 6860354"/>
              <a:gd name="connsiteX2" fmla="*/ 11940988 w 12192000"/>
              <a:gd name="connsiteY2" fmla="*/ 6701117 h 6860354"/>
              <a:gd name="connsiteX3" fmla="*/ 11940988 w 12192000"/>
              <a:gd name="connsiteY3" fmla="*/ 156882 h 6860354"/>
              <a:gd name="connsiteX4" fmla="*/ 340658 w 12192000"/>
              <a:gd name="connsiteY4" fmla="*/ 156882 h 6860354"/>
              <a:gd name="connsiteX5" fmla="*/ 0 w 12192000"/>
              <a:gd name="connsiteY5" fmla="*/ 0 h 6860354"/>
              <a:gd name="connsiteX6" fmla="*/ 12192000 w 12192000"/>
              <a:gd name="connsiteY6" fmla="*/ 0 h 6860354"/>
              <a:gd name="connsiteX7" fmla="*/ 12192000 w 12192000"/>
              <a:gd name="connsiteY7" fmla="*/ 6858000 h 6860354"/>
              <a:gd name="connsiteX8" fmla="*/ 0 w 12192000"/>
              <a:gd name="connsiteY8" fmla="*/ 6858000 h 6860354"/>
              <a:gd name="connsiteX9" fmla="*/ 0 w 12192000"/>
              <a:gd name="connsiteY9" fmla="*/ 0 h 6860354"/>
              <a:gd name="connsiteX0" fmla="*/ 340658 w 12192000"/>
              <a:gd name="connsiteY0" fmla="*/ 156882 h 6858000"/>
              <a:gd name="connsiteX1" fmla="*/ 251011 w 12192000"/>
              <a:gd name="connsiteY1" fmla="*/ 6701117 h 6858000"/>
              <a:gd name="connsiteX2" fmla="*/ 11940988 w 12192000"/>
              <a:gd name="connsiteY2" fmla="*/ 6701117 h 6858000"/>
              <a:gd name="connsiteX3" fmla="*/ 11940988 w 12192000"/>
              <a:gd name="connsiteY3" fmla="*/ 156882 h 6858000"/>
              <a:gd name="connsiteX4" fmla="*/ 340658 w 12192000"/>
              <a:gd name="connsiteY4" fmla="*/ 1568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340658" y="156882"/>
                </a:moveTo>
                <a:lnTo>
                  <a:pt x="251011" y="6701117"/>
                </a:lnTo>
                <a:cubicBezTo>
                  <a:pt x="6119906" y="7185211"/>
                  <a:pt x="7542306" y="4893843"/>
                  <a:pt x="11940988" y="6701117"/>
                </a:cubicBezTo>
                <a:lnTo>
                  <a:pt x="11940988" y="156882"/>
                </a:lnTo>
                <a:cubicBezTo>
                  <a:pt x="6066117" y="-273424"/>
                  <a:pt x="4583954" y="1239996"/>
                  <a:pt x="340658" y="15688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084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281353"/>
            <a:ext cx="10374924" cy="6002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872070"/>
            <a:ext cx="11734800" cy="7643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7" y="202934"/>
            <a:ext cx="1301322" cy="11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7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6" y="-3174"/>
            <a:ext cx="6059191" cy="309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0"/>
          <a:stretch/>
        </p:blipFill>
        <p:spPr>
          <a:xfrm>
            <a:off x="5989320" y="198120"/>
            <a:ext cx="6019801" cy="289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497D338-89B3-48B1-B290-4B3AFFED455C}"/>
              </a:ext>
            </a:extLst>
          </p:cNvPr>
          <p:cNvSpPr/>
          <p:nvPr/>
        </p:nvSpPr>
        <p:spPr>
          <a:xfrm>
            <a:off x="378930" y="2697480"/>
            <a:ext cx="11445239" cy="36182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bye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 safe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8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13D2F1-1884-42BA-A90C-B7DB856D7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11" y="450273"/>
            <a:ext cx="9144000" cy="540326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Lesson introduction</a:t>
            </a:r>
            <a:endParaRPr lang="en-AU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9FF9BE-EDFB-4A17-9E7B-3388DC2D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62" y="990599"/>
            <a:ext cx="11478305" cy="536470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Class: 5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Unit</a:t>
            </a:r>
            <a:r>
              <a:rPr lang="en-US" sz="4000" b="1" dirty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3  </a:t>
            </a:r>
          </a:p>
          <a:p>
            <a:pPr algn="just"/>
            <a:r>
              <a:rPr lang="en-US" sz="40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Saikat’s</a:t>
            </a:r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 Family</a:t>
            </a:r>
            <a:endParaRPr lang="en-US" sz="4000" b="1" dirty="0">
              <a:solidFill>
                <a:srgbClr val="002060"/>
              </a:solidFill>
              <a:latin typeface="Arial Rounded MT Bold" panose="020F070403050403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Lesson: 5-6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Part: H&amp;I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(Past Continuous Tense)</a:t>
            </a:r>
            <a:endParaRPr lang="en-US" sz="4000" b="1" dirty="0">
              <a:solidFill>
                <a:srgbClr val="002060"/>
              </a:solidFill>
              <a:latin typeface="Arial Rounded MT Bold" panose="020F0704030504030204" pitchFamily="34" charset="0"/>
              <a:cs typeface="Aparajita" panose="020B0604020202020204" pitchFamily="34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Page: </a:t>
            </a:r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parajita" panose="020B0604020202020204" pitchFamily="34" charset="0"/>
              </a:rPr>
              <a:t>12 </a:t>
            </a:r>
            <a:endParaRPr lang="en-AU" sz="4000" b="1" dirty="0">
              <a:solidFill>
                <a:srgbClr val="002060"/>
              </a:solidFill>
              <a:latin typeface="Arial Rounded MT Bold" panose="020F070403050403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A13E59-A1D3-4B64-98D9-3CFEFECD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52" y="990599"/>
            <a:ext cx="4194011" cy="527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7692"/>
            <a:ext cx="12192000" cy="8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3749683" y="0"/>
            <a:ext cx="4634592" cy="1045029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Learning outcomes 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D5AD3E-869E-465D-9F69-469E4B80D40A}"/>
              </a:ext>
            </a:extLst>
          </p:cNvPr>
          <p:cNvSpPr/>
          <p:nvPr/>
        </p:nvSpPr>
        <p:spPr>
          <a:xfrm>
            <a:off x="765431" y="1029453"/>
            <a:ext cx="2974808" cy="1045029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Listening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F5FFFB2-A372-4545-919C-24CF1DC9B9BF}"/>
              </a:ext>
            </a:extLst>
          </p:cNvPr>
          <p:cNvSpPr/>
          <p:nvPr/>
        </p:nvSpPr>
        <p:spPr>
          <a:xfrm>
            <a:off x="747759" y="2805195"/>
            <a:ext cx="2974808" cy="1045029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Speaking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1553C9B-3F06-4BEB-908F-CF5FD0CC1B1E}"/>
              </a:ext>
            </a:extLst>
          </p:cNvPr>
          <p:cNvSpPr/>
          <p:nvPr/>
        </p:nvSpPr>
        <p:spPr>
          <a:xfrm>
            <a:off x="664156" y="4199926"/>
            <a:ext cx="3348285" cy="1463895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Reading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5F1AEE-57B5-493F-8FA9-20015E47EB2C}"/>
              </a:ext>
            </a:extLst>
          </p:cNvPr>
          <p:cNvSpPr/>
          <p:nvPr/>
        </p:nvSpPr>
        <p:spPr>
          <a:xfrm>
            <a:off x="3971049" y="1076346"/>
            <a:ext cx="7315333" cy="1045029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1.4.1 recognize and use intonation patterns Yes/No and </a:t>
            </a:r>
            <a:r>
              <a:rPr lang="en-US" sz="2400" b="1" dirty="0" err="1">
                <a:solidFill>
                  <a:schemeClr val="tx1"/>
                </a:solidFill>
              </a:rPr>
              <a:t>Wh</a:t>
            </a:r>
            <a:r>
              <a:rPr lang="en-US" sz="2400" b="1" dirty="0">
                <a:solidFill>
                  <a:schemeClr val="tx1"/>
                </a:solidFill>
              </a:rPr>
              <a:t> questions.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83015F-E118-49FF-8CDC-38FA2598820F}"/>
              </a:ext>
            </a:extLst>
          </p:cNvPr>
          <p:cNvSpPr/>
          <p:nvPr/>
        </p:nvSpPr>
        <p:spPr>
          <a:xfrm>
            <a:off x="3947603" y="2108562"/>
            <a:ext cx="7315333" cy="1751405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1.1.1 say words, phrases and sentences with proper sounds and stress.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1.1.2 say sentences with proper intonation.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3.1.1 ask and answer </a:t>
            </a:r>
            <a:r>
              <a:rPr lang="en-US" sz="2400" b="1" dirty="0" err="1">
                <a:solidFill>
                  <a:schemeClr val="tx1"/>
                </a:solidFill>
              </a:rPr>
              <a:t>Wh</a:t>
            </a:r>
            <a:r>
              <a:rPr lang="en-US" sz="2400" b="1" dirty="0">
                <a:solidFill>
                  <a:schemeClr val="tx1"/>
                </a:solidFill>
              </a:rPr>
              <a:t> questions.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6.1.2 say what others are doing.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E871097-0A11-4D1A-99D2-71A70D741A21}"/>
              </a:ext>
            </a:extLst>
          </p:cNvPr>
          <p:cNvSpPr/>
          <p:nvPr/>
        </p:nvSpPr>
        <p:spPr>
          <a:xfrm>
            <a:off x="4006217" y="3870600"/>
            <a:ext cx="7315333" cy="1751405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1.6.1 recognize and read statements, commands, greetings, questions and answers.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5.1.4 read silently with understanding personal letters and other texts materials.</a:t>
            </a:r>
          </a:p>
        </p:txBody>
      </p:sp>
      <p:sp>
        <p:nvSpPr>
          <p:cNvPr id="12" name="Frame 11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" y="5134708"/>
            <a:ext cx="12192000" cy="18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3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D6704E6-1D64-4C87-85AF-7ED8B897B914}"/>
              </a:ext>
            </a:extLst>
          </p:cNvPr>
          <p:cNvSpPr/>
          <p:nvPr/>
        </p:nvSpPr>
        <p:spPr>
          <a:xfrm>
            <a:off x="132735" y="184264"/>
            <a:ext cx="11887200" cy="10450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/>
              </a:rPr>
              <a:t>Let’s enjoy a </a:t>
            </a:r>
            <a:r>
              <a:rPr lang="en-US" sz="4800" b="1" dirty="0" smtClean="0">
                <a:solidFill>
                  <a:schemeClr val="tx1"/>
                </a:solidFill>
                <a:effectLst/>
              </a:rPr>
              <a:t>song</a:t>
            </a:r>
            <a:endParaRPr lang="en-US" sz="4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28" y="1559234"/>
            <a:ext cx="6046846" cy="375683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6533"/>
              </p:ext>
            </p:extLst>
          </p:nvPr>
        </p:nvGraphicFramePr>
        <p:xfrm>
          <a:off x="379721" y="2132726"/>
          <a:ext cx="25908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4" imgW="869400" imgH="437760" progId="Package">
                  <p:embed/>
                </p:oleObj>
              </mc:Choice>
              <mc:Fallback>
                <p:oleObj name="Packager Shell Object" showAsIcon="1" r:id="rId4" imgW="86940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21" y="2132726"/>
                        <a:ext cx="2590800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" y="5294336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4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162233" y="842162"/>
            <a:ext cx="5576493" cy="1183519"/>
          </a:xfrm>
          <a:prstGeom prst="homePlate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Today is--</a:t>
            </a:r>
            <a:endParaRPr lang="en-US" sz="6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="" xmlns:a16="http://schemas.microsoft.com/office/drawing/2014/main" id="{5A74F2AC-8FC4-4DE0-AF91-5CEEFDD5E653}"/>
              </a:ext>
            </a:extLst>
          </p:cNvPr>
          <p:cNvSpPr/>
          <p:nvPr/>
        </p:nvSpPr>
        <p:spPr>
          <a:xfrm>
            <a:off x="256017" y="3235301"/>
            <a:ext cx="5576493" cy="1183519"/>
          </a:xfrm>
          <a:prstGeom prst="homePlat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Yesterday was--</a:t>
            </a:r>
            <a:endParaRPr lang="en-US" sz="6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738726" y="570866"/>
            <a:ext cx="6154502" cy="1726110"/>
          </a:xfrm>
          <a:prstGeom prst="plaqu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Friday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5809064" y="3115755"/>
            <a:ext cx="5910662" cy="1703965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Thursday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758"/>
            <a:ext cx="11956648" cy="16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2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ame 2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43689" y="130387"/>
            <a:ext cx="2732246" cy="1013486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tx1"/>
                </a:solidFill>
              </a:rPr>
              <a:t>Look and say…</a:t>
            </a:r>
            <a:endParaRPr lang="en-US" sz="3600" b="1" dirty="0">
              <a:ln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67284" y="4574078"/>
            <a:ext cx="11877149" cy="1200839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tx1"/>
                </a:solidFill>
              </a:rPr>
              <a:t>She is reading…</a:t>
            </a:r>
            <a:endParaRPr lang="en-US" sz="8800" b="1" dirty="0">
              <a:ln/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2875935" y="130387"/>
            <a:ext cx="9144903" cy="1013486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she doing?</a:t>
            </a:r>
            <a:endParaRPr lang="en-US" sz="5400" b="1" dirty="0">
              <a:ln/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ardrop 10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43689" y="1681126"/>
            <a:ext cx="2889071" cy="2662273"/>
          </a:xfrm>
          <a:prstGeom prst="teardrop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chemeClr val="tx1"/>
                </a:solidFill>
              </a:rPr>
              <a:t>Today</a:t>
            </a:r>
            <a:endParaRPr lang="en-US" sz="6000" b="1" dirty="0">
              <a:ln/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48862"/>
            <a:ext cx="6271846" cy="3552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4973596"/>
            <a:ext cx="12192000" cy="18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4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ame 2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43689" y="130387"/>
            <a:ext cx="2732246" cy="1013486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tx1"/>
                </a:solidFill>
              </a:rPr>
              <a:t>Look and say…</a:t>
            </a:r>
            <a:endParaRPr lang="en-US" sz="3600" b="1" dirty="0">
              <a:ln/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08" y="1191729"/>
            <a:ext cx="7032978" cy="38334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378224" y="4969046"/>
            <a:ext cx="11610775" cy="1179871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tx1"/>
                </a:solidFill>
              </a:rPr>
              <a:t>She was cooking…</a:t>
            </a:r>
            <a:endParaRPr lang="en-US" sz="8800" b="1" dirty="0">
              <a:ln/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2875935" y="130387"/>
            <a:ext cx="9144903" cy="1013486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was she doing?</a:t>
            </a:r>
            <a:endParaRPr lang="en-US" sz="5400" b="1" dirty="0">
              <a:ln/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 rot="19550172">
            <a:off x="210565" y="2196486"/>
            <a:ext cx="4423382" cy="2109209"/>
          </a:xfrm>
          <a:prstGeom prst="teardrop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tx1"/>
                </a:solidFill>
              </a:rPr>
              <a:t>Yesterday</a:t>
            </a:r>
            <a:endParaRPr lang="en-US" sz="5400" b="1" dirty="0">
              <a:ln/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5668077"/>
            <a:ext cx="12192000" cy="11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ame 24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143689" y="130387"/>
            <a:ext cx="2732246" cy="1013486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tx1"/>
                </a:solidFill>
              </a:rPr>
              <a:t>Look and say…</a:t>
            </a:r>
            <a:endParaRPr lang="en-US" sz="3600" b="1" dirty="0">
              <a:ln/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0" y="4776568"/>
            <a:ext cx="11895838" cy="1179871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tx1"/>
                </a:solidFill>
              </a:rPr>
              <a:t>They were dancing…</a:t>
            </a:r>
            <a:endParaRPr lang="en-US" sz="8800" b="1" dirty="0">
              <a:ln/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>
            <a:off x="2875935" y="130387"/>
            <a:ext cx="9144903" cy="1013486"/>
          </a:xfrm>
          <a:prstGeom prst="rect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tx1"/>
                </a:solidFill>
                <a:latin typeface="Arial Rounded MT Bold" panose="020F0704030504030204" pitchFamily="34" charset="0"/>
              </a:rPr>
              <a:t>What were they doing?</a:t>
            </a:r>
            <a:endParaRPr lang="en-US" sz="5400" b="1" dirty="0">
              <a:ln/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="" xmlns:a16="http://schemas.microsoft.com/office/drawing/2014/main" id="{7208AC50-1128-4E88-9469-9F6EADC745F7}"/>
              </a:ext>
            </a:extLst>
          </p:cNvPr>
          <p:cNvSpPr/>
          <p:nvPr/>
        </p:nvSpPr>
        <p:spPr>
          <a:xfrm rot="18478712">
            <a:off x="-701879" y="2625528"/>
            <a:ext cx="4423382" cy="1360735"/>
          </a:xfrm>
          <a:prstGeom prst="teardrop">
            <a:avLst/>
          </a:prstGeom>
          <a:solidFill>
            <a:srgbClr val="F084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tx1"/>
                </a:solidFill>
              </a:rPr>
              <a:t>Yesterday</a:t>
            </a:r>
            <a:endParaRPr lang="en-US" sz="5400" b="1" dirty="0">
              <a:ln/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1" y="1558802"/>
            <a:ext cx="3962400" cy="2943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68"/>
            <a:ext cx="12192000" cy="15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589</Words>
  <Application>Microsoft Office PowerPoint</Application>
  <PresentationFormat>Widescreen</PresentationFormat>
  <Paragraphs>121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Aharoni</vt:lpstr>
      <vt:lpstr>Algerian</vt:lpstr>
      <vt:lpstr>Aparajita</vt:lpstr>
      <vt:lpstr>Arial</vt:lpstr>
      <vt:lpstr>Arial Black</vt:lpstr>
      <vt:lpstr>Arial Rounded MT Bold</vt:lpstr>
      <vt:lpstr>Calibri</vt:lpstr>
      <vt:lpstr>Calibri Light</vt:lpstr>
      <vt:lpstr>Franklin Gothic Heavy</vt:lpstr>
      <vt:lpstr>Kalpurush</vt:lpstr>
      <vt:lpstr>Times New Roman</vt:lpstr>
      <vt:lpstr>Office Theme</vt:lpstr>
      <vt:lpstr>Packager Shell Object</vt:lpstr>
      <vt:lpstr>PowerPoint Presentation</vt:lpstr>
      <vt:lpstr>PowerPoint Presentation</vt:lpstr>
      <vt:lpstr>Lesson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bab0</dc:creator>
  <cp:lastModifiedBy>NOAGAON GPS</cp:lastModifiedBy>
  <cp:revision>146</cp:revision>
  <dcterms:created xsi:type="dcterms:W3CDTF">2021-04-25T15:20:56Z</dcterms:created>
  <dcterms:modified xsi:type="dcterms:W3CDTF">2021-08-02T02:47:45Z</dcterms:modified>
</cp:coreProperties>
</file>