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  <p:sldId id="261" r:id="rId3"/>
    <p:sldId id="259" r:id="rId4"/>
    <p:sldId id="260" r:id="rId5"/>
    <p:sldId id="258" r:id="rId6"/>
    <p:sldId id="257" r:id="rId7"/>
    <p:sldId id="262" r:id="rId8"/>
    <p:sldId id="263" r:id="rId9"/>
    <p:sldId id="264" r:id="rId10"/>
    <p:sldId id="276" r:id="rId11"/>
    <p:sldId id="265" r:id="rId12"/>
    <p:sldId id="266" r:id="rId13"/>
    <p:sldId id="267" r:id="rId14"/>
    <p:sldId id="268" r:id="rId15"/>
    <p:sldId id="277" r:id="rId16"/>
    <p:sldId id="278" r:id="rId17"/>
    <p:sldId id="269" r:id="rId18"/>
    <p:sldId id="270" r:id="rId19"/>
    <p:sldId id="271" r:id="rId20"/>
    <p:sldId id="272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CC3399"/>
    <a:srgbClr val="CC00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49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5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3039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73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1082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45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50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48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16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765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68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39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10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92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73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4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C09F8-EBD9-40B5-AB7F-8813F342B998}" type="datetimeFigureOut">
              <a:rPr lang="en-US" smtClean="0"/>
              <a:t>08-Oct-15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E3654AF-4360-44F6-906E-6387549F4C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10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6929" y="735002"/>
            <a:ext cx="87967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b="1" dirty="0" smtClean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88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  <a:p>
            <a:r>
              <a:rPr lang="en-US" sz="88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  <a:p>
            <a:r>
              <a:rPr lang="en-US" sz="88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28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105" y="1656523"/>
            <a:ext cx="5752015" cy="366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1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399" y="982133"/>
            <a:ext cx="36914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6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02" y="2204540"/>
            <a:ext cx="3053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কিচির মিচির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1888068" y="3409660"/>
            <a:ext cx="491066" cy="12361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03815" y="4809053"/>
            <a:ext cx="4868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পাখির ডাকাডাকির আওয়াজ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866" y="918465"/>
            <a:ext cx="5088835" cy="38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3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8" y="101260"/>
            <a:ext cx="3342745" cy="44199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33" y="101260"/>
            <a:ext cx="3048000" cy="44199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101259"/>
            <a:ext cx="3090333" cy="44199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2669" y="5181600"/>
            <a:ext cx="83989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গরু</a:t>
            </a:r>
            <a:r>
              <a:rPr lang="en-US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r>
              <a:rPr lang="en-US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হাঁস</a:t>
            </a:r>
            <a:r>
              <a:rPr lang="en-US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r>
              <a:rPr lang="en-US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6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r>
              <a:rPr lang="en-US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কবুতর</a:t>
            </a:r>
            <a:endParaRPr lang="en-US" sz="6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4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679" y="459303"/>
            <a:ext cx="8295861" cy="44071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2267" y="5604933"/>
            <a:ext cx="82973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গাছে</a:t>
            </a:r>
            <a:r>
              <a:rPr lang="en-US" sz="6000" b="1" dirty="0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r>
              <a:rPr lang="en-US" sz="6000" b="1" dirty="0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sz="6000" b="1" dirty="0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পাখি</a:t>
            </a:r>
            <a:r>
              <a:rPr lang="en-US" sz="6000" b="1" dirty="0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সারা</a:t>
            </a:r>
            <a:r>
              <a:rPr lang="en-US" sz="6000" b="1" dirty="0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দিনভর</a:t>
            </a:r>
            <a:r>
              <a:rPr lang="en-US" sz="6000" b="1" dirty="0" smtClean="0">
                <a:solidFill>
                  <a:srgbClr val="CC33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6600" b="1" dirty="0">
              <a:solidFill>
                <a:srgbClr val="CC3399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93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23" y="178042"/>
            <a:ext cx="4878908" cy="40070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586" y="178043"/>
            <a:ext cx="4490721" cy="4007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4780" y="4906105"/>
            <a:ext cx="92846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মোরগের</a:t>
            </a:r>
            <a:r>
              <a:rPr lang="en-US" sz="6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ডাক</a:t>
            </a:r>
            <a:r>
              <a:rPr lang="en-US" sz="6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en-US" sz="6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66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ভোরে</a:t>
            </a:r>
            <a:endParaRPr lang="en-US" sz="66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63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067" y="321732"/>
            <a:ext cx="4775200" cy="44195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6" y="321733"/>
            <a:ext cx="5384801" cy="44195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5306" y="4998679"/>
            <a:ext cx="96059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নিশিরাতে</a:t>
            </a:r>
            <a:r>
              <a:rPr lang="en-US" sz="6600" dirty="0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কুকুরের</a:t>
            </a:r>
            <a:r>
              <a:rPr lang="en-US" sz="6600" dirty="0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6600" dirty="0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r>
              <a:rPr lang="en-US" sz="6600" dirty="0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জোরে</a:t>
            </a:r>
            <a:r>
              <a:rPr lang="en-US" sz="6600" dirty="0" smtClean="0">
                <a:solidFill>
                  <a:srgbClr val="FF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6600" dirty="0">
              <a:solidFill>
                <a:srgbClr val="FF00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8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0459" y="5153225"/>
            <a:ext cx="91809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দোয়েল</a:t>
            </a:r>
            <a:r>
              <a:rPr lang="en-US" sz="6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চড়ুই</a:t>
            </a:r>
            <a:r>
              <a:rPr lang="en-US" sz="6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6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কিচির</a:t>
            </a:r>
            <a:r>
              <a:rPr lang="en-US" sz="6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মিচির</a:t>
            </a:r>
            <a:endParaRPr lang="en-US" sz="6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122127" y="566671"/>
            <a:ext cx="7918842" cy="4224269"/>
            <a:chOff x="980459" y="656822"/>
            <a:chExt cx="7918842" cy="422426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0034" y="2779890"/>
              <a:ext cx="3799267" cy="2101201"/>
            </a:xfrm>
            <a:prstGeom prst="rect">
              <a:avLst/>
            </a:prstGeom>
          </p:spPr>
        </p:pic>
        <p:grpSp>
          <p:nvGrpSpPr>
            <p:cNvPr id="18" name="Group 17"/>
            <p:cNvGrpSpPr/>
            <p:nvPr/>
          </p:nvGrpSpPr>
          <p:grpSpPr>
            <a:xfrm>
              <a:off x="980459" y="656822"/>
              <a:ext cx="7918842" cy="4224269"/>
              <a:chOff x="980459" y="656823"/>
              <a:chExt cx="7918842" cy="4224269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0459" y="656823"/>
                <a:ext cx="3797603" cy="4224269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95741" y="656823"/>
                <a:ext cx="3803560" cy="212306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4822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0460" y="5153225"/>
            <a:ext cx="76870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bn-BD" sz="6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শুনি ঘুঘু আর টুনটুনিটির</a:t>
            </a:r>
            <a:r>
              <a:rPr lang="bn-BD" sz="6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6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45344" y="522526"/>
            <a:ext cx="9157254" cy="4147930"/>
            <a:chOff x="808382" y="615291"/>
            <a:chExt cx="9157254" cy="414793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382" y="615291"/>
              <a:ext cx="4558747" cy="414793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50" t="23291" r="10118" b="-1"/>
            <a:stretch/>
          </p:blipFill>
          <p:spPr>
            <a:xfrm>
              <a:off x="5645426" y="615291"/>
              <a:ext cx="4320210" cy="41479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961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733" y="1737783"/>
            <a:ext cx="5334000" cy="3721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5468" y="389467"/>
            <a:ext cx="3945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endParaRPr lang="en-US" sz="54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65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6656" y="370389"/>
            <a:ext cx="45173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6600" dirty="0" smtClean="0">
                <a:solidFill>
                  <a:srgbClr val="00B0F0"/>
                </a:solidFill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</a:rPr>
              <a:t>আবৃত্তি</a:t>
            </a:r>
            <a:endParaRPr lang="en-US" sz="6600" dirty="0">
              <a:solidFill>
                <a:srgbClr val="00B0F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35" y="1478385"/>
            <a:ext cx="5308385" cy="3667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21793" y="5224007"/>
            <a:ext cx="65870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২৬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০</a:t>
            </a:r>
            <a:r>
              <a:rPr lang="bn-BD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লাইন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95037" y="5555849"/>
            <a:ext cx="1388962" cy="65975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4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1266" y="372533"/>
            <a:ext cx="3522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72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72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99" y="1710268"/>
            <a:ext cx="5063066" cy="286173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57865" y="4963400"/>
            <a:ext cx="77893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৫টি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Notched Right Arrow 4"/>
          <p:cNvSpPr/>
          <p:nvPr/>
        </p:nvSpPr>
        <p:spPr>
          <a:xfrm>
            <a:off x="477861" y="507999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9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35796" y="833376"/>
            <a:ext cx="3738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FF00FF"/>
                </a:solidFill>
              </a:rPr>
              <a:t>শিক্ষক</a:t>
            </a:r>
            <a:r>
              <a:rPr lang="en-US" sz="5400" b="1" dirty="0" smtClean="0">
                <a:solidFill>
                  <a:srgbClr val="FF00FF"/>
                </a:solidFill>
              </a:rPr>
              <a:t> </a:t>
            </a:r>
            <a:r>
              <a:rPr lang="en-US" sz="5400" b="1" dirty="0" err="1" smtClean="0">
                <a:solidFill>
                  <a:srgbClr val="FF00FF"/>
                </a:solidFill>
              </a:rPr>
              <a:t>পরিচিতি</a:t>
            </a:r>
            <a:endParaRPr lang="en-US" sz="5400" b="1" dirty="0">
              <a:solidFill>
                <a:srgbClr val="FF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01542" y="3624847"/>
            <a:ext cx="623337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গাজী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মুজাহিদুল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endParaRPr lang="en-US" sz="32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কামিনীবাসিয়া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হামিদা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খাতুন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দাকোপ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খুলনা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651" y="2380861"/>
            <a:ext cx="2743438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7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6225" y="440367"/>
            <a:ext cx="36567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পরের</a:t>
            </a:r>
            <a:r>
              <a:rPr lang="en-US" sz="4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লাইনটি</a:t>
            </a:r>
            <a:r>
              <a:rPr lang="en-US" sz="4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4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2459" y="2018808"/>
            <a:ext cx="5266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মোরগের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ডাক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ভোরে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smtClean="0"/>
              <a:t>……………………………………………………………………….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08805" y="3496154"/>
            <a:ext cx="53608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গরু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হাঁস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কবুতর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 smtClean="0"/>
              <a:t>…………………………………………………………………………..</a:t>
            </a:r>
            <a:endParaRPr lang="en-US" dirty="0"/>
          </a:p>
        </p:txBody>
      </p:sp>
      <p:sp>
        <p:nvSpPr>
          <p:cNvPr id="8" name="Notched Right Arrow 7"/>
          <p:cNvSpPr/>
          <p:nvPr/>
        </p:nvSpPr>
        <p:spPr>
          <a:xfrm>
            <a:off x="576225" y="1941902"/>
            <a:ext cx="1643605" cy="810228"/>
          </a:xfrm>
          <a:prstGeom prst="notched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otched Right Arrow 8"/>
          <p:cNvSpPr/>
          <p:nvPr/>
        </p:nvSpPr>
        <p:spPr>
          <a:xfrm>
            <a:off x="576225" y="3418370"/>
            <a:ext cx="1643605" cy="810228"/>
          </a:xfrm>
          <a:prstGeom prst="notched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407279" y="4772743"/>
            <a:ext cx="497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দোয়েল চড়ুই মিলে কিচির মিচির</a:t>
            </a:r>
          </a:p>
          <a:p>
            <a:r>
              <a:rPr lang="en-US" dirty="0" smtClean="0"/>
              <a:t>……………………………………………………………………….</a:t>
            </a:r>
            <a:endParaRPr lang="en-US" dirty="0"/>
          </a:p>
        </p:txBody>
      </p:sp>
      <p:sp>
        <p:nvSpPr>
          <p:cNvPr id="11" name="Notched Right Arrow 10"/>
          <p:cNvSpPr/>
          <p:nvPr/>
        </p:nvSpPr>
        <p:spPr>
          <a:xfrm>
            <a:off x="576225" y="4772743"/>
            <a:ext cx="1643605" cy="810228"/>
          </a:xfrm>
          <a:prstGeom prst="notched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3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1" animBg="1"/>
      <p:bldP spid="9" grpId="0" animBg="1"/>
      <p:bldP spid="10" grpId="0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5205" y="3132658"/>
            <a:ext cx="83142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কবির</a:t>
            </a:r>
            <a:r>
              <a:rPr lang="en-US" sz="4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নামসহ</a:t>
            </a:r>
            <a:r>
              <a:rPr lang="en-US" sz="4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কবিতাটির</a:t>
            </a:r>
            <a:r>
              <a:rPr lang="en-US" sz="4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4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৪টি </a:t>
            </a:r>
            <a:r>
              <a:rPr lang="en-US" sz="4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লাইন</a:t>
            </a:r>
            <a:r>
              <a:rPr lang="en-US" sz="4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4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3742271" y="0"/>
            <a:ext cx="2031996" cy="269240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3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1199" y="2455321"/>
            <a:ext cx="377613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332" y="711256"/>
            <a:ext cx="4851204" cy="587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2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5601" y="1134533"/>
            <a:ext cx="2576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6676" y="2383081"/>
            <a:ext cx="672994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শ্রেণীঃ</a:t>
            </a:r>
            <a:r>
              <a:rPr lang="en-US" sz="3600" dirty="0" smtClean="0"/>
              <a:t>  </a:t>
            </a:r>
            <a:r>
              <a:rPr lang="en-US" sz="3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৫ম</a:t>
            </a: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en-US" sz="3600" dirty="0" smtClean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endParaRPr lang="en-US" sz="4000" dirty="0" smtClean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গরু</a:t>
            </a:r>
            <a:r>
              <a:rPr lang="en-US" sz="3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ডাকে</a:t>
            </a:r>
            <a:r>
              <a:rPr lang="en-US" sz="3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 </a:t>
            </a:r>
            <a:r>
              <a:rPr lang="bn-BD" sz="3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টুনটুনিটির</a:t>
            </a:r>
            <a:endParaRPr lang="en-US" sz="3600" dirty="0" smtClean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৫০ </a:t>
            </a:r>
            <a:r>
              <a:rPr lang="en-US" sz="36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07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93870" y="1412111"/>
            <a:ext cx="21727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9549" y="2673752"/>
            <a:ext cx="103030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শোনা-২.১.২: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মূলভাব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বলা-২.১.৩: 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ছন্দ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বজায়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tabLst>
                <a:tab pos="1030288" algn="l"/>
              </a:tabLst>
            </a:pP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পড়া-২.১.৩: 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মূলভাব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লেখা-২.১.২: </a:t>
            </a:r>
            <a:r>
              <a:rPr lang="en-US" sz="32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25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50" y="197907"/>
            <a:ext cx="2857500" cy="32310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" t="743" r="-738" b="-1448"/>
          <a:stretch/>
        </p:blipFill>
        <p:spPr>
          <a:xfrm>
            <a:off x="6361275" y="197907"/>
            <a:ext cx="3231092" cy="3231092"/>
          </a:xfrm>
          <a:prstGeom prst="round1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114" y="3596623"/>
            <a:ext cx="4445253" cy="28908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190499"/>
            <a:ext cx="2809875" cy="3238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45" y="3596623"/>
            <a:ext cx="4198959" cy="292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1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271" y="2235200"/>
            <a:ext cx="375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9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endParaRPr lang="en-US" sz="9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288" y="1066800"/>
            <a:ext cx="5434212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4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9601" y="1286933"/>
            <a:ext cx="350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</a:t>
            </a:r>
            <a:r>
              <a:rPr lang="en-US" sz="6000" b="1" i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i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6000" b="1" i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6000" y="3081866"/>
            <a:ext cx="494453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সুকুমার</a:t>
            </a:r>
            <a:r>
              <a:rPr lang="en-US" sz="4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বড়ুয়া</a:t>
            </a:r>
            <a:endParaRPr lang="en-US" sz="4000" b="1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জন্মঃ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১৯৩৮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</a:t>
            </a:r>
            <a:endParaRPr lang="en-US" sz="3600" dirty="0" smtClean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রচিত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গ্রন্থঃ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পাগলা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ঘোড়া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ভিজে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বিড়াল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এলোপাতাড়ি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প্রভৃতি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533" y="1545167"/>
            <a:ext cx="3048000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9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399" y="982133"/>
            <a:ext cx="36914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6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562" y="1584973"/>
            <a:ext cx="4309638" cy="27729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5202" y="2204540"/>
            <a:ext cx="2726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1888068" y="3409660"/>
            <a:ext cx="491066" cy="12361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6607" y="4639723"/>
            <a:ext cx="7206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শ্রুতিসীমার উচ্চ মাত্রার শব্দ দ্বারা ঘটিত দূষণ</a:t>
            </a:r>
            <a:r>
              <a:rPr lang="en-US" sz="40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66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399" y="982133"/>
            <a:ext cx="36914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60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02" y="2204540"/>
            <a:ext cx="2726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নিশিরাত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1888068" y="3409660"/>
            <a:ext cx="491066" cy="12361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07598" y="4809053"/>
            <a:ext cx="2846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গভীর</a:t>
            </a:r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রাত</a:t>
            </a:r>
            <a:endParaRPr lang="en-US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1927411"/>
            <a:ext cx="5373640" cy="335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8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332</TotalTime>
  <Words>218</Words>
  <Application>Microsoft Office PowerPoint</Application>
  <PresentationFormat>Widescreen</PresentationFormat>
  <Paragraphs>54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NikoshBAN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provash</dc:creator>
  <cp:lastModifiedBy>muzahidul islam</cp:lastModifiedBy>
  <cp:revision>60</cp:revision>
  <dcterms:created xsi:type="dcterms:W3CDTF">2015-06-10T06:51:20Z</dcterms:created>
  <dcterms:modified xsi:type="dcterms:W3CDTF">2015-10-08T13:54:25Z</dcterms:modified>
</cp:coreProperties>
</file>