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82" r:id="rId9"/>
    <p:sldId id="265" r:id="rId10"/>
    <p:sldId id="267" r:id="rId11"/>
    <p:sldId id="269" r:id="rId12"/>
    <p:sldId id="283" r:id="rId13"/>
    <p:sldId id="284" r:id="rId14"/>
    <p:sldId id="268" r:id="rId15"/>
    <p:sldId id="275" r:id="rId16"/>
    <p:sldId id="273" r:id="rId17"/>
    <p:sldId id="27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0" y="4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19BB5-5C6B-4948-9142-66E62A7F64D8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1E08CD-B4C4-496C-B284-CA6CF3F59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224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19BB5-5C6B-4948-9142-66E62A7F64D8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1E08CD-B4C4-496C-B284-CA6CF3F59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25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19BB5-5C6B-4948-9142-66E62A7F64D8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1E08CD-B4C4-496C-B284-CA6CF3F59E3A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530308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19BB5-5C6B-4948-9142-66E62A7F64D8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1E08CD-B4C4-496C-B284-CA6CF3F59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6678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19BB5-5C6B-4948-9142-66E62A7F64D8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1E08CD-B4C4-496C-B284-CA6CF3F59E3A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731494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19BB5-5C6B-4948-9142-66E62A7F64D8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1E08CD-B4C4-496C-B284-CA6CF3F59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3125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19BB5-5C6B-4948-9142-66E62A7F64D8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E08CD-B4C4-496C-B284-CA6CF3F59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9340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19BB5-5C6B-4948-9142-66E62A7F64D8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E08CD-B4C4-496C-B284-CA6CF3F59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848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19BB5-5C6B-4948-9142-66E62A7F64D8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E08CD-B4C4-496C-B284-CA6CF3F59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191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19BB5-5C6B-4948-9142-66E62A7F64D8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1E08CD-B4C4-496C-B284-CA6CF3F59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706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19BB5-5C6B-4948-9142-66E62A7F64D8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1E08CD-B4C4-496C-B284-CA6CF3F59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248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19BB5-5C6B-4948-9142-66E62A7F64D8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1E08CD-B4C4-496C-B284-CA6CF3F59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670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19BB5-5C6B-4948-9142-66E62A7F64D8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E08CD-B4C4-496C-B284-CA6CF3F59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913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19BB5-5C6B-4948-9142-66E62A7F64D8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E08CD-B4C4-496C-B284-CA6CF3F59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531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19BB5-5C6B-4948-9142-66E62A7F64D8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E08CD-B4C4-496C-B284-CA6CF3F59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579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19BB5-5C6B-4948-9142-66E62A7F64D8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1E08CD-B4C4-496C-B284-CA6CF3F59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368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219BB5-5C6B-4948-9142-66E62A7F64D8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1E08CD-B4C4-496C-B284-CA6CF3F59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172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3881" y="177984"/>
            <a:ext cx="9144000" cy="946280"/>
          </a:xfrm>
        </p:spPr>
        <p:txBody>
          <a:bodyPr/>
          <a:lstStyle/>
          <a:p>
            <a:pPr algn="ctr"/>
            <a:r>
              <a:rPr lang="en-US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8714" y="1334125"/>
            <a:ext cx="8634334" cy="50816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364176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18150" y="447806"/>
            <a:ext cx="5561352" cy="1336024"/>
          </a:xfrm>
        </p:spPr>
        <p:txBody>
          <a:bodyPr/>
          <a:lstStyle/>
          <a:p>
            <a:pPr algn="ctr"/>
            <a:r>
              <a:rPr lang="en-US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6826" y="2642667"/>
            <a:ext cx="9144000" cy="1655762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৩টি </a:t>
            </a:r>
            <a:r>
              <a:rPr lang="en-US" sz="6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কলার</a:t>
            </a:r>
            <a:r>
              <a:rPr lang="en-US" sz="6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জাতের</a:t>
            </a:r>
            <a:r>
              <a:rPr lang="en-US" sz="6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6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6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66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9099030" y="464696"/>
            <a:ext cx="2653257" cy="94438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৫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00346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931" y="4661940"/>
            <a:ext cx="11977141" cy="1903749"/>
          </a:xfrm>
        </p:spPr>
        <p:txBody>
          <a:bodyPr>
            <a:noAutofit/>
          </a:bodyPr>
          <a:lstStyle/>
          <a:p>
            <a:pPr algn="just"/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বছরে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মৌসুমে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কলার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চাষ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কলার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চারা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রোপণ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যথা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  <a:p>
            <a:pPr algn="just"/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আশ্বিন-কার্তিক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	২।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মাঘ-ফাল্গুন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	৩।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চৈত্র-বৈশাখ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42021" y="159731"/>
            <a:ext cx="3192904" cy="609924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কলার</a:t>
            </a:r>
            <a:r>
              <a:rPr lang="en-US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চারা</a:t>
            </a:r>
            <a:r>
              <a:rPr lang="en-US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রোপনের</a:t>
            </a:r>
            <a:r>
              <a:rPr lang="en-US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endParaRPr lang="en-US" sz="28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603" y="989349"/>
            <a:ext cx="4881797" cy="31479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878" y="989348"/>
            <a:ext cx="4943423" cy="31479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393874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931" y="4032354"/>
            <a:ext cx="11977141" cy="2458387"/>
          </a:xfrm>
        </p:spPr>
        <p:txBody>
          <a:bodyPr>
            <a:noAutofit/>
          </a:bodyPr>
          <a:lstStyle/>
          <a:p>
            <a:pPr algn="just"/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কলার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চারাকে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তেউর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রকমের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তেউড়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যথা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  <a:p>
            <a:pPr algn="just"/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অসি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তেউড়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তেউড়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42021" y="159731"/>
            <a:ext cx="3192904" cy="609924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কলার</a:t>
            </a:r>
            <a:r>
              <a:rPr lang="en-US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চারা</a:t>
            </a:r>
            <a:r>
              <a:rPr lang="en-US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নির্বাচন</a:t>
            </a:r>
            <a:endParaRPr lang="en-US" sz="28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026" y="919557"/>
            <a:ext cx="4188501" cy="26481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501" y="919557"/>
            <a:ext cx="3771823" cy="26481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531106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931" y="4032354"/>
            <a:ext cx="11977141" cy="2458387"/>
          </a:xfrm>
        </p:spPr>
        <p:txBody>
          <a:bodyPr>
            <a:noAutofit/>
          </a:bodyPr>
          <a:lstStyle/>
          <a:p>
            <a:pPr algn="just"/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অসি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তেউড়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কলা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চাষের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অসি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তেউড়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উত্তম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অসি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তেউড়ের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পাতা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সরু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সুচালো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অনেকটা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তলোয়ারের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মতো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গোড়ার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দিকে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মোটা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ক্রমশ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উপরের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দিকে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সরু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তেউর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তেউর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দুর্বল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আগা-গোড়া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কলা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চাষের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চারা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উপযুক্ত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এ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চারা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ছাড়াও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সম্পূর্ণ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মূলগ্রন্থি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ক্ষুদ্র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থেকেও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কলা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গাছের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বংশবিস্তার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সম্ভব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42021" y="159731"/>
            <a:ext cx="3192904" cy="609924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কলার</a:t>
            </a:r>
            <a:r>
              <a:rPr lang="en-US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চারা</a:t>
            </a:r>
            <a:r>
              <a:rPr lang="en-US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নির্বাচন</a:t>
            </a:r>
            <a:endParaRPr lang="en-US" sz="28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026" y="919557"/>
            <a:ext cx="4188501" cy="26481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501" y="919557"/>
            <a:ext cx="3771823" cy="26481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894192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8931" y="464696"/>
            <a:ext cx="7155305" cy="1156142"/>
          </a:xfrm>
        </p:spPr>
        <p:txBody>
          <a:bodyPr/>
          <a:lstStyle/>
          <a:p>
            <a:pPr algn="ctr"/>
            <a:r>
              <a:rPr lang="en-US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8931" y="2942470"/>
            <a:ext cx="9144000" cy="1824402"/>
          </a:xfrm>
        </p:spPr>
        <p:txBody>
          <a:bodyPr>
            <a:noAutofit/>
          </a:bodyPr>
          <a:lstStyle/>
          <a:p>
            <a:pPr algn="l"/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কলা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সাধারণত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মাটিতে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কলা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চাষে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জমি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তৈরির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9099030" y="676458"/>
            <a:ext cx="2653257" cy="94438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৭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51653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930" y="3867462"/>
            <a:ext cx="11977141" cy="2698229"/>
          </a:xfrm>
        </p:spPr>
        <p:txBody>
          <a:bodyPr>
            <a:noAutofit/>
          </a:bodyPr>
          <a:lstStyle/>
          <a:p>
            <a:pPr algn="just"/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চারা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রোপণের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প্রথমত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অসি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তেউড়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তলোয়ার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তেউড়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নির্বাচন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খাটো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জাতের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35-45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সেমি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লম্বা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জাতের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50-60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সেমি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দৈর্ঘ্যের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তেউড়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অত:পর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গর্তে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যাতে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গোবর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টিএসপি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পূর্ণ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সেখানে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চারা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লাগাতে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রাখতে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যেন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চারার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কান্ড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মাটির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ভিতরে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ঢুকে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6892" y="86840"/>
            <a:ext cx="2713218" cy="494676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চারা</a:t>
            </a: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রোপণ</a:t>
            </a:r>
            <a:endParaRPr lang="en-US" sz="2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0" y="734517"/>
            <a:ext cx="4530361" cy="26232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528" y="734517"/>
            <a:ext cx="3951705" cy="26232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866821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48328" y="358815"/>
            <a:ext cx="5936105" cy="1156142"/>
          </a:xfrm>
        </p:spPr>
        <p:txBody>
          <a:bodyPr/>
          <a:lstStyle/>
          <a:p>
            <a:pPr algn="ctr"/>
            <a:r>
              <a:rPr lang="en-US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4457" y="2248526"/>
            <a:ext cx="10717969" cy="2938072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১।কলার </a:t>
            </a:r>
            <a:r>
              <a:rPr lang="en-US" sz="6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চারা</a:t>
            </a:r>
            <a:r>
              <a:rPr lang="en-US" sz="6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6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6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6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6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6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২।কত </a:t>
            </a:r>
            <a:r>
              <a:rPr lang="en-US" sz="6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রকমের</a:t>
            </a:r>
            <a:r>
              <a:rPr lang="en-US" sz="6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তেউর</a:t>
            </a:r>
            <a:r>
              <a:rPr lang="en-US" sz="6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6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6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6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9099030" y="464696"/>
            <a:ext cx="2653257" cy="94438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03082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78308" y="204565"/>
            <a:ext cx="7090348" cy="93998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6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6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6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4597" y="5235966"/>
            <a:ext cx="11017770" cy="1464637"/>
          </a:xfrm>
        </p:spPr>
        <p:txBody>
          <a:bodyPr>
            <a:normAutofit fontScale="92500"/>
          </a:bodyPr>
          <a:lstStyle/>
          <a:p>
            <a:r>
              <a:rPr lang="en-US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এলাকায়</a:t>
            </a:r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জাতের</a:t>
            </a:r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কলা</a:t>
            </a:r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উৎপাদন</a:t>
            </a:r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কর্মসংস্থান</a:t>
            </a:r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সৃষ্টিতে</a:t>
            </a:r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কলা</a:t>
            </a:r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চাষে</a:t>
            </a:r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সম্ভাবনা</a:t>
            </a:r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কেমন</a:t>
            </a:r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mqdefaul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3101" y="1319135"/>
            <a:ext cx="6460761" cy="34777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7152632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004342" y="479686"/>
            <a:ext cx="3852468" cy="95937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6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8019734" y="479686"/>
            <a:ext cx="3852476" cy="959371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8212547" y="1813807"/>
            <a:ext cx="3357796" cy="451203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কৃষি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endParaRPr lang="en-US" sz="36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শ্রেণী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দশম</a:t>
            </a:r>
            <a:endParaRPr lang="en-US" sz="36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চতুর্থ</a:t>
            </a:r>
            <a:endParaRPr lang="en-US" sz="36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3য়</a:t>
            </a:r>
            <a:endParaRPr lang="en-US" sz="36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45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84814" y="1663906"/>
            <a:ext cx="4931763" cy="451203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আতাউর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endParaRPr lang="en-US" sz="36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36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বেতাগাঁও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ইসলামিয়া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আলিম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endParaRPr lang="en-US" sz="36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লালমাই,কুমিল্লা</a:t>
            </a:r>
            <a:endParaRPr lang="en-US" sz="36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Email: rataur716@gmail.com</a:t>
            </a:r>
            <a:endParaRPr lang="en-US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5448923" y="156769"/>
            <a:ext cx="2338465" cy="3014273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0B0DF32-5DCE-4226-B525-9D083B01C2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736" y="3605133"/>
            <a:ext cx="2145652" cy="2570811"/>
          </a:xfrm>
          <a:prstGeom prst="rect">
            <a:avLst/>
          </a:prstGeom>
          <a:ln w="88900" cap="sq" cmpd="thickThin">
            <a:solidFill>
              <a:srgbClr val="92D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2702043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 animBg="1"/>
      <p:bldP spid="6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7896" y="194872"/>
            <a:ext cx="5701884" cy="751406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ছবিগুলো</a:t>
            </a:r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44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408" y="1296181"/>
            <a:ext cx="5571343" cy="48980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564" y="1296181"/>
            <a:ext cx="5033572" cy="48980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979964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23212" y="237943"/>
            <a:ext cx="7090347" cy="1291053"/>
          </a:xfrm>
        </p:spPr>
        <p:txBody>
          <a:bodyPr>
            <a:normAutofit/>
          </a:bodyPr>
          <a:lstStyle/>
          <a:p>
            <a:pPr algn="ctr"/>
            <a:r>
              <a:rPr lang="en-US" sz="7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7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72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35244" y="2043062"/>
            <a:ext cx="5666281" cy="1655762"/>
          </a:xfrm>
        </p:spPr>
        <p:txBody>
          <a:bodyPr>
            <a:normAutofit/>
          </a:bodyPr>
          <a:lstStyle/>
          <a:p>
            <a:pPr algn="ctr"/>
            <a:r>
              <a:rPr lang="en-US" sz="8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কলা</a:t>
            </a:r>
            <a:r>
              <a:rPr lang="en-US" sz="8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চাষ</a:t>
            </a:r>
            <a:endParaRPr lang="en-US" sz="8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80266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4302" y="327884"/>
            <a:ext cx="9603698" cy="1845690"/>
          </a:xfrm>
        </p:spPr>
        <p:txBody>
          <a:bodyPr/>
          <a:lstStyle/>
          <a:p>
            <a:pPr algn="ctr"/>
            <a:r>
              <a:rPr lang="en-US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b="1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4302" y="2698229"/>
            <a:ext cx="10328222" cy="3807503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কলার</a:t>
            </a:r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জাতগুলো</a:t>
            </a:r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সনাক্ত</a:t>
            </a:r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b="1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r>
              <a:rPr lang="en-US" sz="44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44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কলা</a:t>
            </a:r>
            <a:r>
              <a:rPr lang="en-US" sz="44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চাষের</a:t>
            </a:r>
            <a:r>
              <a:rPr lang="en-US" sz="44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r>
              <a:rPr lang="en-US" sz="44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জমি</a:t>
            </a:r>
            <a:r>
              <a:rPr lang="en-US" sz="44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তৈরী</a:t>
            </a:r>
            <a:r>
              <a:rPr lang="en-US" sz="44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44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b="1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r>
              <a:rPr lang="en-US" sz="4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4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কলা</a:t>
            </a:r>
            <a:r>
              <a:rPr lang="en-US" sz="4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চারা</a:t>
            </a:r>
            <a:r>
              <a:rPr lang="en-US" sz="4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রোপনের</a:t>
            </a:r>
            <a:r>
              <a:rPr lang="en-US" sz="4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4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l"/>
            <a:r>
              <a:rPr lang="en-US" sz="44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44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কলার</a:t>
            </a:r>
            <a:r>
              <a:rPr lang="en-US" sz="44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চারা</a:t>
            </a:r>
            <a:r>
              <a:rPr lang="en-US" sz="44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নির্বাচন</a:t>
            </a:r>
            <a:r>
              <a:rPr lang="en-US" sz="44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চারার</a:t>
            </a:r>
            <a:r>
              <a:rPr lang="en-US" sz="44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44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চারা</a:t>
            </a:r>
            <a:r>
              <a:rPr lang="en-US" sz="44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রোপন</a:t>
            </a:r>
            <a:r>
              <a:rPr lang="en-US" sz="44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44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4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b="1" dirty="0" smtClean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6805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24268" y="89941"/>
            <a:ext cx="2548328" cy="524658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কলার</a:t>
            </a: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2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9666" y="3072985"/>
            <a:ext cx="11377535" cy="3372786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কলা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জেলায়ই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জন্মে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তবে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নরসিংদী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মুন্সীগঞ্জ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বগুড়া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যশোর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বরিশাল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রংপুর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ময়মনসিংহ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এসব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জেলায়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কলার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ব্যাপক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চাষ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প্রায়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40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হাজার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হেক্টর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জমিতে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কলার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চাষ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বছরে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ছয়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লক্ষাধিক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টন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কলা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কলা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ভিটামিন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খনিজ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পদার্থে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ৃদ্ধ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অন্যান্য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ফসলের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তুলনায়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কলায়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ক্যালরির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পরিমানও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প্রায়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সর্বত্রিই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কলার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চাষ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কলা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কাঁচা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অবস্থায়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তরকারি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হিসাবে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পাকা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অবস্থায়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হিসাবে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খাওয়া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রোগীর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পথ্য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হিসাবে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কলার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ব্যাপক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চাহিদা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632" y="749509"/>
            <a:ext cx="3882451" cy="21735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5877" y="749509"/>
            <a:ext cx="3512562" cy="21735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98917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34523" y="195822"/>
            <a:ext cx="3162926" cy="507767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কলার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</a:t>
            </a:r>
            <a:endParaRPr lang="en-US" sz="32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891" y="3863666"/>
            <a:ext cx="11902191" cy="2763887"/>
          </a:xfrm>
        </p:spPr>
        <p:txBody>
          <a:bodyPr>
            <a:noAutofit/>
          </a:bodyPr>
          <a:lstStyle/>
          <a:p>
            <a:pPr algn="just"/>
            <a:r>
              <a:rPr lang="en-US" sz="4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বাণিজ্যিকভাবে</a:t>
            </a:r>
            <a:r>
              <a:rPr lang="en-US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</a:t>
            </a:r>
            <a:r>
              <a:rPr lang="en-US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যেসব</a:t>
            </a:r>
            <a:r>
              <a:rPr lang="en-US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কলার</a:t>
            </a:r>
            <a:r>
              <a:rPr lang="en-US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</a:t>
            </a:r>
            <a:r>
              <a:rPr lang="en-US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চাষ</a:t>
            </a:r>
            <a:r>
              <a:rPr lang="en-US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সেগুলো</a:t>
            </a:r>
            <a:r>
              <a:rPr lang="en-US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</a:t>
            </a:r>
            <a:r>
              <a:rPr lang="en-US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অমৃতসাগর</a:t>
            </a:r>
            <a:r>
              <a:rPr lang="en-US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সবরি</a:t>
            </a:r>
            <a:r>
              <a:rPr lang="en-US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চাপা</a:t>
            </a:r>
            <a:r>
              <a:rPr lang="en-US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মেহেরসাগর,কবরী</a:t>
            </a:r>
            <a:r>
              <a:rPr lang="en-US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এ </a:t>
            </a:r>
            <a:r>
              <a:rPr lang="en-US" sz="4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ছাড়াও</a:t>
            </a:r>
            <a:r>
              <a:rPr lang="en-US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কলার</a:t>
            </a:r>
            <a:r>
              <a:rPr lang="en-US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আরও</a:t>
            </a:r>
            <a:r>
              <a:rPr lang="en-US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</a:t>
            </a:r>
            <a:r>
              <a:rPr lang="en-US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4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এঁটে</a:t>
            </a:r>
            <a:r>
              <a:rPr lang="en-US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কলা</a:t>
            </a:r>
            <a:r>
              <a:rPr lang="en-US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বাঙলা</a:t>
            </a:r>
            <a:r>
              <a:rPr lang="en-US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কলা</a:t>
            </a:r>
            <a:r>
              <a:rPr lang="en-US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জাহাজি</a:t>
            </a:r>
            <a:r>
              <a:rPr lang="en-US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কলা</a:t>
            </a:r>
            <a:r>
              <a:rPr lang="en-US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899" y="703589"/>
            <a:ext cx="4182257" cy="24443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ounded Rectangle 6"/>
          <p:cNvSpPr/>
          <p:nvPr/>
        </p:nvSpPr>
        <p:spPr>
          <a:xfrm>
            <a:off x="2484624" y="3294039"/>
            <a:ext cx="2244771" cy="38974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অমৃতসাগর</a:t>
            </a:r>
            <a:endParaRPr lang="en-US" sz="2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5870" y="703589"/>
            <a:ext cx="4452080" cy="24443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Rounded Rectangle 8"/>
          <p:cNvSpPr/>
          <p:nvPr/>
        </p:nvSpPr>
        <p:spPr>
          <a:xfrm>
            <a:off x="7510073" y="3294039"/>
            <a:ext cx="2023673" cy="44970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সবরি</a:t>
            </a:r>
            <a:endParaRPr lang="en-US" sz="2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8176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7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34523" y="195822"/>
            <a:ext cx="3162926" cy="507767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কলার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</a:t>
            </a:r>
            <a:endParaRPr lang="en-US" sz="32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891" y="5231567"/>
            <a:ext cx="11902191" cy="1395986"/>
          </a:xfrm>
        </p:spPr>
        <p:txBody>
          <a:bodyPr>
            <a:noAutofit/>
          </a:bodyPr>
          <a:lstStyle/>
          <a:p>
            <a:pPr algn="just"/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তবে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বারি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কলা-১, বারিকলা-২, ও বারিকলা-৩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নামে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উন্নত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চাষের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অবমুক্ত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হয়েছে।এর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বারিকলা-২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জাতটি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ঁচকলা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133707" y="4502645"/>
            <a:ext cx="2244771" cy="38974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মেহের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সাগর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কলা</a:t>
            </a:r>
            <a:endParaRPr lang="en-US" sz="2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697449" y="4436991"/>
            <a:ext cx="2023673" cy="44970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কবরী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কলা</a:t>
            </a:r>
            <a:endParaRPr lang="en-US" sz="2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619" y="911554"/>
            <a:ext cx="4430634" cy="32519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5613" y="911554"/>
            <a:ext cx="4047344" cy="32519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566545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7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9843" y="4242216"/>
            <a:ext cx="11827239" cy="2458388"/>
          </a:xfrm>
        </p:spPr>
        <p:txBody>
          <a:bodyPr>
            <a:noAutofit/>
          </a:bodyPr>
          <a:lstStyle/>
          <a:p>
            <a:pPr algn="just"/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উর্বর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দোআঁশ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কলা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চাষের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জমিতে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প্রচুর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সূর্যের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পড়বে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নিকাশের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ব্যবস্থা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থাকবে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গভীরভাবে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জমি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চাষ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মিটার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দূরে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দূরে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50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সেমি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গুন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50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সেমি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গুন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৫0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সেমি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আকারের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গর্ত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খুঁড়তে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চারা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রোপণের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প্রায়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একমাস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আগে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গর্ত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গর্তে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গোবর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টিএসপি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মাটির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মিশিয়ে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গর্ত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পূর্ণ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4027665" y="54713"/>
            <a:ext cx="3741923" cy="59210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কলা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চাষের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জমি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endParaRPr lang="en-US" sz="2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243" y="886670"/>
            <a:ext cx="4146030" cy="29058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3419" y="886670"/>
            <a:ext cx="4039853" cy="29058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00286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 animBg="1"/>
    </p:bld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501</TotalTime>
  <Words>590</Words>
  <Application>Microsoft Office PowerPoint</Application>
  <PresentationFormat>Widescreen</PresentationFormat>
  <Paragraphs>58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Century Gothic</vt:lpstr>
      <vt:lpstr>NikoshBAN</vt:lpstr>
      <vt:lpstr>Wingdings 3</vt:lpstr>
      <vt:lpstr>Wisp</vt:lpstr>
      <vt:lpstr>আজকের ক্লাসে সবাইকে স্বাগতম</vt:lpstr>
      <vt:lpstr>PowerPoint Presentation</vt:lpstr>
      <vt:lpstr>নিচের ছবিগুলো লক্ষ্য কর</vt:lpstr>
      <vt:lpstr>আজকের পাঠ</vt:lpstr>
      <vt:lpstr>শিখনফল এই পাঠ শেষে শিক্ষার্থীরা-</vt:lpstr>
      <vt:lpstr>কলার পরিচিতি</vt:lpstr>
      <vt:lpstr>কলার জাত</vt:lpstr>
      <vt:lpstr>কলার জাত</vt:lpstr>
      <vt:lpstr>PowerPoint Presentation</vt:lpstr>
      <vt:lpstr>একক কাজ</vt:lpstr>
      <vt:lpstr>কলার চারা রোপনের সময়</vt:lpstr>
      <vt:lpstr>কলার চারা নির্বাচন</vt:lpstr>
      <vt:lpstr>কলার চারা নির্বাচন</vt:lpstr>
      <vt:lpstr>জোড়ায় কাজ</vt:lpstr>
      <vt:lpstr>চারা রোপণ</vt:lpstr>
      <vt:lpstr>মূল্যায়ন</vt:lpstr>
      <vt:lpstr>বাড়ির কাজ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আজকের ক্লাসে সবাইকে স্বাগতম</dc:title>
  <dc:creator>RELIANCE PC</dc:creator>
  <cp:lastModifiedBy>RELIANCE PC</cp:lastModifiedBy>
  <cp:revision>121</cp:revision>
  <dcterms:created xsi:type="dcterms:W3CDTF">2021-08-16T05:13:37Z</dcterms:created>
  <dcterms:modified xsi:type="dcterms:W3CDTF">2021-08-20T15:05:58Z</dcterms:modified>
</cp:coreProperties>
</file>