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6" r:id="rId1"/>
    <p:sldMasterId id="2147483708" r:id="rId2"/>
    <p:sldMasterId id="2147483726" r:id="rId3"/>
    <p:sldMasterId id="2147483738" r:id="rId4"/>
    <p:sldMasterId id="2147483768" r:id="rId5"/>
    <p:sldMasterId id="2147483780" r:id="rId6"/>
    <p:sldMasterId id="2147483792" r:id="rId7"/>
    <p:sldMasterId id="2147483809" r:id="rId8"/>
  </p:sldMasterIdLst>
  <p:sldIdLst>
    <p:sldId id="296" r:id="rId9"/>
    <p:sldId id="277" r:id="rId10"/>
    <p:sldId id="256" r:id="rId11"/>
    <p:sldId id="265" r:id="rId12"/>
    <p:sldId id="272" r:id="rId13"/>
    <p:sldId id="287" r:id="rId14"/>
    <p:sldId id="279" r:id="rId15"/>
    <p:sldId id="274" r:id="rId16"/>
    <p:sldId id="284" r:id="rId17"/>
    <p:sldId id="293" r:id="rId18"/>
    <p:sldId id="294" r:id="rId19"/>
    <p:sldId id="288" r:id="rId20"/>
    <p:sldId id="289" r:id="rId21"/>
    <p:sldId id="295" r:id="rId22"/>
    <p:sldId id="285" r:id="rId23"/>
    <p:sldId id="290" r:id="rId24"/>
    <p:sldId id="286" r:id="rId25"/>
    <p:sldId id="292" r:id="rId26"/>
    <p:sldId id="291" r:id="rId27"/>
    <p:sldId id="269" r:id="rId28"/>
    <p:sldId id="266" r:id="rId29"/>
    <p:sldId id="271" r:id="rId30"/>
    <p:sldId id="275" r:id="rId31"/>
    <p:sldId id="276" r:id="rId32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32" autoAdjust="0"/>
    <p:restoredTop sz="94374" autoAdjust="0"/>
  </p:normalViewPr>
  <p:slideViewPr>
    <p:cSldViewPr snapToGrid="0">
      <p:cViewPr varScale="1">
        <p:scale>
          <a:sx n="70" d="100"/>
          <a:sy n="70" d="100"/>
        </p:scale>
        <p:origin x="636" y="54"/>
      </p:cViewPr>
      <p:guideLst>
        <p:guide orient="horz" pos="2184"/>
        <p:guide pos="38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4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0987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005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7777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63" y="1097280"/>
            <a:ext cx="3686175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75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399" y="1097280"/>
            <a:ext cx="4886325" cy="4663440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1563" y="2834640"/>
            <a:ext cx="3686175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938"/>
              </a:spcBef>
              <a:buNone/>
              <a:defRPr sz="1594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2549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63" y="1097280"/>
            <a:ext cx="3686175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75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74920" y="1069847"/>
            <a:ext cx="571785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625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1563" y="2834640"/>
            <a:ext cx="3686175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938"/>
              </a:spcBef>
              <a:buNone/>
              <a:defRPr sz="1594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1334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9515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762000"/>
            <a:ext cx="2178844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1563" y="762000"/>
            <a:ext cx="6965156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9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63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76" y="0"/>
            <a:ext cx="11466713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23" y="1871132"/>
            <a:ext cx="6389690" cy="1515533"/>
          </a:xfrm>
        </p:spPr>
        <p:txBody>
          <a:bodyPr anchor="b">
            <a:noAutofit/>
          </a:bodyPr>
          <a:lstStyle>
            <a:lvl1pPr algn="ctr">
              <a:defRPr sz="5063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23" y="3657597"/>
            <a:ext cx="6389690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1969">
                <a:solidFill>
                  <a:schemeClr val="tx1"/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84281" y="5037663"/>
            <a:ext cx="841375" cy="279400"/>
          </a:xfrm>
        </p:spPr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4123" y="5037663"/>
            <a:ext cx="488872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7094" y="5037663"/>
            <a:ext cx="516719" cy="279400"/>
          </a:xfrm>
        </p:spPr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524124" y="3522131"/>
            <a:ext cx="63896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569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08908" y="2421466"/>
            <a:ext cx="881934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55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127" y="1752606"/>
            <a:ext cx="7648770" cy="1822514"/>
          </a:xfrm>
        </p:spPr>
        <p:txBody>
          <a:bodyPr anchor="b">
            <a:normAutofit/>
          </a:bodyPr>
          <a:lstStyle>
            <a:lvl1pPr algn="ctr">
              <a:defRPr sz="4125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125" y="3846052"/>
            <a:ext cx="7648772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250">
                <a:solidFill>
                  <a:schemeClr val="tx1"/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886928" y="3710585"/>
            <a:ext cx="765316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368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08908" y="2421466"/>
            <a:ext cx="881934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7295" y="2560320"/>
            <a:ext cx="4423410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5010" y="2560320"/>
            <a:ext cx="4423410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50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438" y="2658533"/>
            <a:ext cx="4423410" cy="576262"/>
          </a:xfrm>
        </p:spPr>
        <p:txBody>
          <a:bodyPr anchor="b">
            <a:noAutofit/>
          </a:bodyPr>
          <a:lstStyle>
            <a:lvl1pPr marL="0" indent="0">
              <a:spcBef>
                <a:spcPts val="630"/>
              </a:spcBef>
              <a:spcAft>
                <a:spcPts val="563"/>
              </a:spcAft>
              <a:buNone/>
              <a:defRPr sz="2625" b="0">
                <a:solidFill>
                  <a:schemeClr val="accent1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4438" y="3243263"/>
            <a:ext cx="4423410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94378" y="2658533"/>
            <a:ext cx="4423410" cy="576262"/>
          </a:xfrm>
        </p:spPr>
        <p:txBody>
          <a:bodyPr anchor="b">
            <a:noAutofit/>
          </a:bodyPr>
          <a:lstStyle>
            <a:lvl1pPr marL="0" indent="0">
              <a:spcBef>
                <a:spcPts val="630"/>
              </a:spcBef>
              <a:spcAft>
                <a:spcPts val="563"/>
              </a:spcAft>
              <a:buNone/>
              <a:defRPr sz="2625" b="0">
                <a:solidFill>
                  <a:schemeClr val="accent1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94378" y="3243263"/>
            <a:ext cx="4423410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08908" y="2421466"/>
            <a:ext cx="881934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39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08908" y="2421466"/>
            <a:ext cx="881934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904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11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48" y="1388534"/>
            <a:ext cx="3486052" cy="1371600"/>
          </a:xfrm>
        </p:spPr>
        <p:txBody>
          <a:bodyPr anchor="b">
            <a:normAutofit/>
          </a:bodyPr>
          <a:lstStyle>
            <a:lvl1pPr algn="ctr">
              <a:defRPr sz="225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1" y="982132"/>
            <a:ext cx="5127624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48" y="3031065"/>
            <a:ext cx="3486052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08908" y="2912533"/>
            <a:ext cx="329484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83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44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6" y="1883832"/>
            <a:ext cx="5851703" cy="1371600"/>
          </a:xfrm>
        </p:spPr>
        <p:txBody>
          <a:bodyPr anchor="b">
            <a:normAutofit/>
          </a:bodyPr>
          <a:lstStyle>
            <a:lvl1pPr algn="ctr">
              <a:defRPr sz="2625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88904" y="1041400"/>
            <a:ext cx="2871888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428625" indent="0">
              <a:buNone/>
              <a:defRPr sz="1500"/>
            </a:lvl2pPr>
            <a:lvl3pPr marL="857250" indent="0">
              <a:buNone/>
              <a:defRPr sz="1500"/>
            </a:lvl3pPr>
            <a:lvl4pPr marL="1285875" indent="0">
              <a:buNone/>
              <a:defRPr sz="1500"/>
            </a:lvl4pPr>
            <a:lvl5pPr marL="1714500" indent="0">
              <a:buNone/>
              <a:defRPr sz="1500"/>
            </a:lvl5pPr>
            <a:lvl6pPr marL="2143125" indent="0">
              <a:buNone/>
              <a:defRPr sz="1500"/>
            </a:lvl6pPr>
            <a:lvl7pPr marL="2571750" indent="0">
              <a:buNone/>
              <a:defRPr sz="1500"/>
            </a:lvl7pPr>
            <a:lvl8pPr marL="3000375" indent="0">
              <a:buNone/>
              <a:defRPr sz="1500"/>
            </a:lvl8pPr>
            <a:lvl9pPr marL="34290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4436" y="3255432"/>
            <a:ext cx="5851703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88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19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4815415"/>
            <a:ext cx="9009062" cy="566738"/>
          </a:xfrm>
        </p:spPr>
        <p:txBody>
          <a:bodyPr anchor="b">
            <a:normAutofit/>
          </a:bodyPr>
          <a:lstStyle>
            <a:lvl1pPr algn="ctr">
              <a:defRPr sz="225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6338" y="1041400"/>
            <a:ext cx="947434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428625" indent="0">
              <a:buNone/>
              <a:defRPr sz="1500"/>
            </a:lvl2pPr>
            <a:lvl3pPr marL="857250" indent="0">
              <a:buNone/>
              <a:defRPr sz="1500"/>
            </a:lvl3pPr>
            <a:lvl4pPr marL="1285875" indent="0">
              <a:buNone/>
              <a:defRPr sz="1500"/>
            </a:lvl4pPr>
            <a:lvl5pPr marL="1714500" indent="0">
              <a:buNone/>
              <a:defRPr sz="1500"/>
            </a:lvl5pPr>
            <a:lvl6pPr marL="2143125" indent="0">
              <a:buNone/>
              <a:defRPr sz="1500"/>
            </a:lvl6pPr>
            <a:lvl7pPr marL="2571750" indent="0">
              <a:buNone/>
              <a:defRPr sz="1500"/>
            </a:lvl7pPr>
            <a:lvl8pPr marL="3000375" indent="0">
              <a:buNone/>
              <a:defRPr sz="1500"/>
            </a:lvl8pPr>
            <a:lvl9pPr marL="34290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4438" y="5382153"/>
            <a:ext cx="9009062" cy="493712"/>
          </a:xfrm>
        </p:spPr>
        <p:txBody>
          <a:bodyPr>
            <a:normAutofit/>
          </a:bodyPr>
          <a:lstStyle>
            <a:lvl1pPr marL="0" indent="0" algn="ctr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97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76" y="982132"/>
            <a:ext cx="8993186" cy="2954868"/>
          </a:xfrm>
        </p:spPr>
        <p:txBody>
          <a:bodyPr anchor="ctr">
            <a:normAutofit/>
          </a:bodyPr>
          <a:lstStyle>
            <a:lvl1pPr algn="ctr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376" y="4343400"/>
            <a:ext cx="899318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75">
                <a:solidFill>
                  <a:schemeClr val="tx1"/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08908" y="4140199"/>
            <a:ext cx="881934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6805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825" y="982132"/>
            <a:ext cx="8715373" cy="2370668"/>
          </a:xfrm>
        </p:spPr>
        <p:txBody>
          <a:bodyPr anchor="ctr">
            <a:normAutofit/>
          </a:bodyPr>
          <a:lstStyle>
            <a:lvl1pPr algn="ctr">
              <a:defRPr sz="30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70136" y="3352800"/>
            <a:ext cx="828675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75"/>
            </a:lvl1pPr>
            <a:lvl2pPr marL="428625" indent="0">
              <a:buFontTx/>
              <a:buNone/>
              <a:defRPr/>
            </a:lvl2pPr>
            <a:lvl3pPr marL="857250" indent="0">
              <a:buFontTx/>
              <a:buNone/>
              <a:defRPr/>
            </a:lvl3pPr>
            <a:lvl4pPr marL="1285875" indent="0">
              <a:buFontTx/>
              <a:buNone/>
              <a:defRPr/>
            </a:lvl4pPr>
            <a:lvl5pPr marL="17145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438" y="4343400"/>
            <a:ext cx="900906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75">
                <a:solidFill>
                  <a:schemeClr val="tx1"/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08137" y="879961"/>
            <a:ext cx="571500" cy="584776"/>
          </a:xfrm>
          <a:prstGeom prst="rect">
            <a:avLst/>
          </a:prstGeom>
        </p:spPr>
        <p:txBody>
          <a:bodyPr vert="horz" lIns="85725" tIns="42863" rIns="85725" bIns="42863" rtlCol="0" anchor="ctr">
            <a:noAutofit/>
          </a:bodyPr>
          <a:lstStyle/>
          <a:p>
            <a:pPr lvl="0"/>
            <a:r>
              <a:rPr lang="en-US" sz="75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37750" y="2827870"/>
            <a:ext cx="571500" cy="584776"/>
          </a:xfrm>
          <a:prstGeom prst="rect">
            <a:avLst/>
          </a:prstGeom>
        </p:spPr>
        <p:txBody>
          <a:bodyPr vert="horz" lIns="85725" tIns="42863" rIns="85725" bIns="42863" rtlCol="0" anchor="ctr">
            <a:noAutofit/>
          </a:bodyPr>
          <a:lstStyle/>
          <a:p>
            <a:pPr lvl="0" algn="r"/>
            <a:r>
              <a:rPr lang="en-US" sz="75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08908" y="4140199"/>
            <a:ext cx="881934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9360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9" y="3308581"/>
            <a:ext cx="9009064" cy="1468800"/>
          </a:xfrm>
        </p:spPr>
        <p:txBody>
          <a:bodyPr anchor="b">
            <a:normAutofit/>
          </a:bodyPr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438" y="4777381"/>
            <a:ext cx="9009064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75">
                <a:solidFill>
                  <a:schemeClr val="tx1"/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764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825" y="982132"/>
            <a:ext cx="8715373" cy="2243668"/>
          </a:xfrm>
        </p:spPr>
        <p:txBody>
          <a:bodyPr anchor="ctr">
            <a:normAutofit/>
          </a:bodyPr>
          <a:lstStyle>
            <a:lvl1pPr algn="ctr">
              <a:defRPr sz="30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14438" y="3639312"/>
            <a:ext cx="9009064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250">
                <a:solidFill>
                  <a:schemeClr val="tx1"/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438" y="4529667"/>
            <a:ext cx="9009064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88">
                <a:solidFill>
                  <a:schemeClr val="tx1"/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08137" y="879961"/>
            <a:ext cx="571500" cy="584776"/>
          </a:xfrm>
          <a:prstGeom prst="rect">
            <a:avLst/>
          </a:prstGeom>
        </p:spPr>
        <p:txBody>
          <a:bodyPr vert="horz" lIns="85725" tIns="42863" rIns="85725" bIns="42863" rtlCol="0" anchor="ctr">
            <a:noAutofit/>
          </a:bodyPr>
          <a:lstStyle/>
          <a:p>
            <a:pPr lvl="0"/>
            <a:r>
              <a:rPr lang="en-US" sz="75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37750" y="2599261"/>
            <a:ext cx="571500" cy="584776"/>
          </a:xfrm>
          <a:prstGeom prst="rect">
            <a:avLst/>
          </a:prstGeom>
        </p:spPr>
        <p:txBody>
          <a:bodyPr vert="horz" lIns="85725" tIns="42863" rIns="85725" bIns="42863" rtlCol="0" anchor="ctr">
            <a:noAutofit/>
          </a:bodyPr>
          <a:lstStyle/>
          <a:p>
            <a:pPr lvl="0" algn="r"/>
            <a:r>
              <a:rPr lang="en-US" sz="75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08908" y="3429000"/>
            <a:ext cx="881934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8609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982132"/>
            <a:ext cx="9009062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14438" y="3630168"/>
            <a:ext cx="9009064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625">
                <a:solidFill>
                  <a:schemeClr val="tx1"/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437" y="4470400"/>
            <a:ext cx="9009066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88">
                <a:solidFill>
                  <a:schemeClr val="tx1"/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08908" y="3429000"/>
            <a:ext cx="881934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0350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08908" y="2421466"/>
            <a:ext cx="881934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0471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36897" y="982132"/>
            <a:ext cx="1772714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4436" y="982132"/>
            <a:ext cx="6968461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309897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3739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500188" y="2386744"/>
            <a:ext cx="8429625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63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6745" y="4352544"/>
            <a:ext cx="6376511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8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54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689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53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500188" y="2386744"/>
            <a:ext cx="8429625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63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6745" y="4352465"/>
            <a:ext cx="6376511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875">
                <a:solidFill>
                  <a:schemeClr val="tx1"/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22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3043" y="2638044"/>
            <a:ext cx="4004785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2171" y="2638044"/>
            <a:ext cx="400335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74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471" y="2313434"/>
            <a:ext cx="400335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781" b="0" cap="all" spc="94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28625" indent="0">
              <a:buNone/>
              <a:defRPr sz="1781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471" y="3143250"/>
            <a:ext cx="400335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2171" y="3143250"/>
            <a:ext cx="3987641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42171" y="2313434"/>
            <a:ext cx="400335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781" b="0" cap="all" spc="94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28625" indent="0">
              <a:buNone/>
              <a:defRPr sz="1781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4465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307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960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5715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754380" y="2243829"/>
            <a:ext cx="4206240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063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5075" y="804672"/>
            <a:ext cx="4514850" cy="5248656"/>
          </a:xfrm>
        </p:spPr>
        <p:txBody>
          <a:bodyPr>
            <a:normAutofit/>
          </a:bodyPr>
          <a:lstStyle>
            <a:lvl1pPr>
              <a:defRPr sz="1781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5845" y="3549918"/>
            <a:ext cx="3557588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406">
                <a:solidFill>
                  <a:srgbClr val="FFFFFF"/>
                </a:solidFill>
              </a:defRPr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54381" y="6236208"/>
            <a:ext cx="48044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523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5714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757990" y="2243828"/>
            <a:ext cx="4214061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063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5000" y="0"/>
            <a:ext cx="5720716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0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5845" y="3549919"/>
            <a:ext cx="3557588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406">
                <a:solidFill>
                  <a:srgbClr val="FFFFFF"/>
                </a:solidFill>
              </a:defRPr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54381" y="6236208"/>
            <a:ext cx="48044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714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61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12293" y="937260"/>
            <a:ext cx="1217445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1691" y="937260"/>
            <a:ext cx="5811083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4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491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1574" y="1300786"/>
            <a:ext cx="8146853" cy="2509213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1574" y="3886201"/>
            <a:ext cx="8146853" cy="1371599"/>
          </a:xfrm>
        </p:spPr>
        <p:txBody>
          <a:bodyPr>
            <a:normAutofit/>
          </a:bodyPr>
          <a:lstStyle>
            <a:lvl1pPr marL="0" indent="0" algn="ctr">
              <a:buNone/>
              <a:defRPr sz="2063">
                <a:solidFill>
                  <a:schemeClr val="bg1">
                    <a:lumMod val="50000"/>
                  </a:schemeClr>
                </a:solidFill>
              </a:defRPr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075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856663" y="2367093"/>
            <a:ext cx="9716087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683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663" y="828564"/>
            <a:ext cx="9704768" cy="2736819"/>
          </a:xfrm>
        </p:spPr>
        <p:txBody>
          <a:bodyPr anchor="b">
            <a:normAutofit/>
          </a:bodyPr>
          <a:lstStyle>
            <a:lvl1pPr>
              <a:defRPr sz="37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663" y="3657458"/>
            <a:ext cx="9704768" cy="1368183"/>
          </a:xfrm>
        </p:spPr>
        <p:txBody>
          <a:bodyPr>
            <a:normAutofit/>
          </a:bodyPr>
          <a:lstStyle>
            <a:lvl1pPr marL="0" indent="0" algn="ctr">
              <a:buNone/>
              <a:defRPr sz="1875">
                <a:solidFill>
                  <a:schemeClr val="bg1">
                    <a:lumMod val="50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445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56664" y="618518"/>
            <a:ext cx="9716673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856663" y="2367093"/>
            <a:ext cx="4786899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786437" y="2367093"/>
            <a:ext cx="4786313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255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56664" y="618518"/>
            <a:ext cx="9716673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4682" y="2371018"/>
            <a:ext cx="4568882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438" b="0">
                <a:solidFill>
                  <a:schemeClr val="tx1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856664" y="3051013"/>
            <a:ext cx="4786900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6647" y="2371018"/>
            <a:ext cx="4576691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438" b="0">
                <a:solidFill>
                  <a:schemeClr val="tx1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786438" y="3051013"/>
            <a:ext cx="4786313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356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574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546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664" y="609600"/>
            <a:ext cx="3689708" cy="2023252"/>
          </a:xfrm>
        </p:spPr>
        <p:txBody>
          <a:bodyPr anchor="b"/>
          <a:lstStyle>
            <a:lvl1pPr algn="ctr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4760684" y="609601"/>
            <a:ext cx="581265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664" y="2632852"/>
            <a:ext cx="3689708" cy="3158348"/>
          </a:xfrm>
        </p:spPr>
        <p:txBody>
          <a:bodyPr/>
          <a:lstStyle>
            <a:lvl1pPr marL="0" indent="0" algn="ctr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996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664" y="609600"/>
            <a:ext cx="5564033" cy="2023254"/>
          </a:xfrm>
        </p:spPr>
        <p:txBody>
          <a:bodyPr anchor="b"/>
          <a:lstStyle>
            <a:lvl1pPr algn="ctr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60753" y="609601"/>
            <a:ext cx="305189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682" y="2632853"/>
            <a:ext cx="5564015" cy="3158347"/>
          </a:xfrm>
        </p:spPr>
        <p:txBody>
          <a:bodyPr/>
          <a:lstStyle>
            <a:lvl1pPr marL="0" indent="0" algn="ctr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706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682" y="4289374"/>
            <a:ext cx="9716655" cy="81161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10697" y="698261"/>
            <a:ext cx="9208624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663" y="5108728"/>
            <a:ext cx="9716674" cy="682472"/>
          </a:xfrm>
        </p:spPr>
        <p:txBody>
          <a:bodyPr/>
          <a:lstStyle>
            <a:lvl1pPr marL="0" indent="0" algn="ctr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76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865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663" y="609600"/>
            <a:ext cx="9716674" cy="3427245"/>
          </a:xfrm>
        </p:spPr>
        <p:txBody>
          <a:bodyPr anchor="ctr"/>
          <a:lstStyle>
            <a:lvl1pPr algn="ctr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664" y="4204821"/>
            <a:ext cx="9716674" cy="1586380"/>
          </a:xfrm>
        </p:spPr>
        <p:txBody>
          <a:bodyPr anchor="ctr"/>
          <a:lstStyle>
            <a:lvl1pPr marL="0" indent="0" algn="ctr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110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824" y="609600"/>
            <a:ext cx="8721330" cy="2992904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613104" y="3610032"/>
            <a:ext cx="8205280" cy="594788"/>
          </a:xfrm>
        </p:spPr>
        <p:txBody>
          <a:bodyPr anchor="t">
            <a:normAutofit/>
          </a:bodyPr>
          <a:lstStyle>
            <a:lvl1pPr marL="0" indent="0"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663" y="4372797"/>
            <a:ext cx="9716674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38895" y="754166"/>
            <a:ext cx="571500" cy="584776"/>
          </a:xfrm>
          <a:prstGeom prst="rect">
            <a:avLst/>
          </a:prstGeom>
        </p:spPr>
        <p:txBody>
          <a:bodyPr vert="horz" lIns="85725" tIns="42863" rIns="85725" bIns="42863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5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97711" y="2993578"/>
            <a:ext cx="571500" cy="584776"/>
          </a:xfrm>
          <a:prstGeom prst="rect">
            <a:avLst/>
          </a:prstGeom>
        </p:spPr>
        <p:txBody>
          <a:bodyPr vert="horz" lIns="85725" tIns="42863" rIns="85725" bIns="42863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5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43688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664" y="2138722"/>
            <a:ext cx="9716674" cy="2511835"/>
          </a:xfrm>
        </p:spPr>
        <p:txBody>
          <a:bodyPr anchor="b"/>
          <a:lstStyle>
            <a:lvl1pPr algn="ctr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664" y="4662335"/>
            <a:ext cx="9716674" cy="1140644"/>
          </a:xfrm>
        </p:spPr>
        <p:txBody>
          <a:bodyPr anchor="t"/>
          <a:lstStyle>
            <a:lvl1pPr marL="0" indent="0" algn="ctr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513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663" y="609600"/>
            <a:ext cx="9716674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663" y="2367093"/>
            <a:ext cx="309279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50" b="0">
                <a:solidFill>
                  <a:schemeClr val="tx1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663" y="2943356"/>
            <a:ext cx="3092790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74115" y="2367093"/>
            <a:ext cx="308580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50" b="0">
                <a:solidFill>
                  <a:schemeClr val="tx1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163764" y="2943356"/>
            <a:ext cx="309689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474967" y="2367093"/>
            <a:ext cx="309837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50" b="0">
                <a:solidFill>
                  <a:schemeClr val="tx1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474967" y="2943356"/>
            <a:ext cx="3098370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534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663" y="610772"/>
            <a:ext cx="9716674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664" y="4204820"/>
            <a:ext cx="30903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063" b="0">
                <a:solidFill>
                  <a:schemeClr val="tx1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664" y="2367093"/>
            <a:ext cx="3090383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428625" indent="0">
              <a:buNone/>
              <a:defRPr sz="1500"/>
            </a:lvl2pPr>
            <a:lvl3pPr marL="857250" indent="0">
              <a:buNone/>
              <a:defRPr sz="1500"/>
            </a:lvl3pPr>
            <a:lvl4pPr marL="1285875" indent="0">
              <a:buNone/>
              <a:defRPr sz="1500"/>
            </a:lvl4pPr>
            <a:lvl5pPr marL="1714500" indent="0">
              <a:buNone/>
              <a:defRPr sz="1500"/>
            </a:lvl5pPr>
            <a:lvl6pPr marL="2143125" indent="0">
              <a:buNone/>
              <a:defRPr sz="1500"/>
            </a:lvl6pPr>
            <a:lvl7pPr marL="2571750" indent="0">
              <a:buNone/>
              <a:defRPr sz="1500"/>
            </a:lvl7pPr>
            <a:lvl8pPr marL="3000375" indent="0">
              <a:buNone/>
              <a:defRPr sz="1500"/>
            </a:lvl8pPr>
            <a:lvl9pPr marL="34290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664" y="4781082"/>
            <a:ext cx="3090383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5086" y="4204820"/>
            <a:ext cx="3095464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063" b="0">
                <a:solidFill>
                  <a:schemeClr val="tx1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163764" y="2367093"/>
            <a:ext cx="3096893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428625" indent="0">
              <a:buNone/>
              <a:defRPr sz="1500"/>
            </a:lvl2pPr>
            <a:lvl3pPr marL="857250" indent="0">
              <a:buNone/>
              <a:defRPr sz="1500"/>
            </a:lvl3pPr>
            <a:lvl4pPr marL="1285875" indent="0">
              <a:buNone/>
              <a:defRPr sz="1500"/>
            </a:lvl4pPr>
            <a:lvl5pPr marL="1714500" indent="0">
              <a:buNone/>
              <a:defRPr sz="1500"/>
            </a:lvl5pPr>
            <a:lvl6pPr marL="2143125" indent="0">
              <a:buNone/>
              <a:defRPr sz="1500"/>
            </a:lvl6pPr>
            <a:lvl7pPr marL="2571750" indent="0">
              <a:buNone/>
              <a:defRPr sz="1500"/>
            </a:lvl7pPr>
            <a:lvl8pPr marL="3000375" indent="0">
              <a:buNone/>
              <a:defRPr sz="1500"/>
            </a:lvl8pPr>
            <a:lvl9pPr marL="34290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163764" y="4781081"/>
            <a:ext cx="3096893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474968" y="4204820"/>
            <a:ext cx="309438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063" b="0">
                <a:solidFill>
                  <a:schemeClr val="tx1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474967" y="2367093"/>
            <a:ext cx="3098370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428625" indent="0">
              <a:buNone/>
              <a:defRPr sz="1500"/>
            </a:lvl2pPr>
            <a:lvl3pPr marL="857250" indent="0">
              <a:buNone/>
              <a:defRPr sz="1500"/>
            </a:lvl3pPr>
            <a:lvl4pPr marL="1285875" indent="0">
              <a:buNone/>
              <a:defRPr sz="1500"/>
            </a:lvl4pPr>
            <a:lvl5pPr marL="1714500" indent="0">
              <a:buNone/>
              <a:defRPr sz="1500"/>
            </a:lvl5pPr>
            <a:lvl6pPr marL="2143125" indent="0">
              <a:buNone/>
              <a:defRPr sz="1500"/>
            </a:lvl6pPr>
            <a:lvl7pPr marL="2571750" indent="0">
              <a:buNone/>
              <a:defRPr sz="1500"/>
            </a:lvl7pPr>
            <a:lvl8pPr marL="3000375" indent="0">
              <a:buNone/>
              <a:defRPr sz="1500"/>
            </a:lvl8pPr>
            <a:lvl9pPr marL="34290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474850" y="4781079"/>
            <a:ext cx="3098487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268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856664" y="2367094"/>
            <a:ext cx="9716674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00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609602"/>
            <a:ext cx="2393743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856664" y="609602"/>
            <a:ext cx="718005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667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500188" y="2386744"/>
            <a:ext cx="8429625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63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6745" y="4352544"/>
            <a:ext cx="6376511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8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08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500188" y="2386744"/>
            <a:ext cx="8429625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63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6745" y="4352465"/>
            <a:ext cx="6376511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875">
                <a:solidFill>
                  <a:schemeClr val="tx1"/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2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551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3043" y="2638044"/>
            <a:ext cx="4004785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2171" y="2638044"/>
            <a:ext cx="400335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209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471" y="2313434"/>
            <a:ext cx="400335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781" b="0" cap="all" spc="94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28625" indent="0">
              <a:buNone/>
              <a:defRPr sz="1781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471" y="3143250"/>
            <a:ext cx="400335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2171" y="3143250"/>
            <a:ext cx="3987641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42171" y="2313434"/>
            <a:ext cx="400335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781" b="0" cap="all" spc="94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28625" indent="0">
              <a:buNone/>
              <a:defRPr sz="1781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637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028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926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5715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754380" y="2243829"/>
            <a:ext cx="4206240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063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5075" y="804672"/>
            <a:ext cx="4514850" cy="5248656"/>
          </a:xfrm>
        </p:spPr>
        <p:txBody>
          <a:bodyPr>
            <a:normAutofit/>
          </a:bodyPr>
          <a:lstStyle>
            <a:lvl1pPr>
              <a:defRPr sz="1781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5845" y="3549918"/>
            <a:ext cx="3557588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406">
                <a:solidFill>
                  <a:srgbClr val="FFFFFF"/>
                </a:solidFill>
              </a:defRPr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54381" y="6236208"/>
            <a:ext cx="48044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059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5714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757990" y="2243828"/>
            <a:ext cx="4214061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063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5000" y="0"/>
            <a:ext cx="5720716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0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5845" y="3549919"/>
            <a:ext cx="3557588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406">
                <a:solidFill>
                  <a:srgbClr val="FFFFFF"/>
                </a:solidFill>
              </a:defRPr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54381" y="6236208"/>
            <a:ext cx="48044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270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798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12293" y="937260"/>
            <a:ext cx="1217445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1691" y="937260"/>
            <a:ext cx="5811083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151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16694" y="243841"/>
            <a:ext cx="1099185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0606" y="882376"/>
            <a:ext cx="9344025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75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2684" y="3869635"/>
            <a:ext cx="8219869" cy="1388165"/>
          </a:xfrm>
        </p:spPr>
        <p:txBody>
          <a:bodyPr>
            <a:normAutofit/>
          </a:bodyPr>
          <a:lstStyle>
            <a:lvl1pPr marL="0" indent="0" algn="ctr">
              <a:buNone/>
              <a:defRPr sz="2063">
                <a:solidFill>
                  <a:srgbClr val="FFFFFF"/>
                </a:solidFill>
              </a:defRPr>
            </a:lvl1pPr>
            <a:lvl2pPr marL="428625" indent="0" algn="ctr">
              <a:buNone/>
              <a:defRPr sz="2063"/>
            </a:lvl2pPr>
            <a:lvl3pPr marL="857250" indent="0" algn="ctr">
              <a:buNone/>
              <a:defRPr sz="2063"/>
            </a:lvl3pPr>
            <a:lvl4pPr marL="1285875" indent="0" algn="ctr">
              <a:buNone/>
              <a:defRPr sz="1875"/>
            </a:lvl4pPr>
            <a:lvl5pPr marL="1714500" indent="0" algn="ctr">
              <a:buNone/>
              <a:defRPr sz="1875"/>
            </a:lvl5pPr>
            <a:lvl6pPr marL="2143125" indent="0" algn="ctr">
              <a:buNone/>
              <a:defRPr sz="1875"/>
            </a:lvl6pPr>
            <a:lvl7pPr marL="2571750" indent="0" algn="ctr">
              <a:buNone/>
              <a:defRPr sz="1875"/>
            </a:lvl7pPr>
            <a:lvl8pPr marL="3000375" indent="0" algn="ctr">
              <a:buNone/>
              <a:defRPr sz="1875"/>
            </a:lvl8pPr>
            <a:lvl9pPr marL="3429000" indent="0" algn="ctr">
              <a:buNone/>
              <a:defRPr sz="1875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854994" y="3733800"/>
            <a:ext cx="771525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1773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54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93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273" y="1173575"/>
            <a:ext cx="9344025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75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3057" y="4154520"/>
            <a:ext cx="8221028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063">
                <a:solidFill>
                  <a:schemeClr val="accent1"/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857375" y="4020408"/>
            <a:ext cx="77152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6340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1563" y="2057399"/>
            <a:ext cx="4457700" cy="4023360"/>
          </a:xfrm>
        </p:spPr>
        <p:txBody>
          <a:bodyPr/>
          <a:lstStyle>
            <a:lvl1pPr>
              <a:defRPr sz="2063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5886" y="2057400"/>
            <a:ext cx="4457700" cy="4023360"/>
          </a:xfrm>
        </p:spPr>
        <p:txBody>
          <a:bodyPr/>
          <a:lstStyle>
            <a:lvl1pPr>
              <a:defRPr sz="2063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670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563" y="2001511"/>
            <a:ext cx="445770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1563" y="2721483"/>
            <a:ext cx="4457700" cy="3383280"/>
          </a:xfrm>
        </p:spPr>
        <p:txBody>
          <a:bodyPr/>
          <a:lstStyle>
            <a:lvl1pPr>
              <a:defRPr sz="2063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77350" y="1999032"/>
            <a:ext cx="445770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77350" y="2719322"/>
            <a:ext cx="4457700" cy="3383280"/>
          </a:xfrm>
        </p:spPr>
        <p:txBody>
          <a:bodyPr/>
          <a:lstStyle>
            <a:lvl1pPr>
              <a:defRPr sz="2063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635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679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260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63" y="1097280"/>
            <a:ext cx="3686175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75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399" y="1097280"/>
            <a:ext cx="4886325" cy="4663440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1563" y="2834640"/>
            <a:ext cx="3686175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938"/>
              </a:spcBef>
              <a:buNone/>
              <a:defRPr sz="1594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415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63" y="1097280"/>
            <a:ext cx="3686175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75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74920" y="1069847"/>
            <a:ext cx="571785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625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1563" y="2834640"/>
            <a:ext cx="3686175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938"/>
              </a:spcBef>
              <a:buNone/>
              <a:defRPr sz="1594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35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670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762000"/>
            <a:ext cx="2178844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1563" y="762000"/>
            <a:ext cx="6965156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454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387" y="2514601"/>
            <a:ext cx="8358187" cy="2262781"/>
          </a:xfrm>
        </p:spPr>
        <p:txBody>
          <a:bodyPr anchor="b">
            <a:normAutofit/>
          </a:bodyPr>
          <a:lstStyle>
            <a:lvl1pPr>
              <a:defRPr sz="506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7387" y="4777380"/>
            <a:ext cx="8358187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635611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8574" y="4529541"/>
            <a:ext cx="731032" cy="365125"/>
          </a:xfrm>
        </p:spPr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8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992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0867" y="624110"/>
            <a:ext cx="835470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7386" y="2133600"/>
            <a:ext cx="8358188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927" y="714376"/>
            <a:ext cx="148924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776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7387" y="2058750"/>
            <a:ext cx="8358187" cy="1468800"/>
          </a:xfrm>
        </p:spPr>
        <p:txBody>
          <a:bodyPr anchor="b"/>
          <a:lstStyle>
            <a:lvl1pPr algn="l">
              <a:defRPr sz="375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27387" y="3530129"/>
            <a:ext cx="8358187" cy="860400"/>
          </a:xfrm>
        </p:spPr>
        <p:txBody>
          <a:bodyPr anchor="t"/>
          <a:lstStyle>
            <a:lvl1pPr marL="0" indent="0" algn="l">
              <a:buNone/>
              <a:defRPr sz="187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927" y="3178176"/>
            <a:ext cx="148924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8574" y="3244140"/>
            <a:ext cx="731032" cy="365125"/>
          </a:xfrm>
        </p:spPr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620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27386" y="2133600"/>
            <a:ext cx="4044248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41325" y="2126222"/>
            <a:ext cx="4044248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927" y="714376"/>
            <a:ext cx="148924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8574" y="787783"/>
            <a:ext cx="731032" cy="365125"/>
          </a:xfrm>
        </p:spPr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017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5662" y="1972703"/>
            <a:ext cx="3743186" cy="576262"/>
          </a:xfrm>
        </p:spPr>
        <p:txBody>
          <a:bodyPr anchor="b">
            <a:noAutofit/>
          </a:bodyPr>
          <a:lstStyle>
            <a:lvl1pPr marL="0" indent="0">
              <a:buNone/>
              <a:defRPr sz="2250" b="0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27387" y="2548966"/>
            <a:ext cx="4071462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37465" y="1969475"/>
            <a:ext cx="3749063" cy="576262"/>
          </a:xfrm>
        </p:spPr>
        <p:txBody>
          <a:bodyPr anchor="b">
            <a:noAutofit/>
          </a:bodyPr>
          <a:lstStyle>
            <a:lvl1pPr marL="0" indent="0">
              <a:buNone/>
              <a:defRPr sz="2250" b="0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19022" y="2545738"/>
            <a:ext cx="4067507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927" y="714376"/>
            <a:ext cx="148924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8574" y="787783"/>
            <a:ext cx="731032" cy="365125"/>
          </a:xfrm>
        </p:spPr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483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927" y="714376"/>
            <a:ext cx="148924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798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927" y="714376"/>
            <a:ext cx="148924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37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7387" y="446088"/>
            <a:ext cx="3286124" cy="976312"/>
          </a:xfrm>
        </p:spPr>
        <p:txBody>
          <a:bodyPr anchor="b"/>
          <a:lstStyle>
            <a:lvl1pPr algn="l">
              <a:defRPr sz="1875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7824" y="446089"/>
            <a:ext cx="485775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27387" y="1598613"/>
            <a:ext cx="3286124" cy="4262436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927" y="714376"/>
            <a:ext cx="148924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29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7387" y="4800600"/>
            <a:ext cx="8358188" cy="566738"/>
          </a:xfrm>
        </p:spPr>
        <p:txBody>
          <a:bodyPr anchor="b">
            <a:normAutofit/>
          </a:bodyPr>
          <a:lstStyle>
            <a:lvl1pPr algn="l">
              <a:defRPr sz="225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27386" y="634965"/>
            <a:ext cx="8358188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428625" indent="0">
              <a:buNone/>
              <a:defRPr sz="1500"/>
            </a:lvl2pPr>
            <a:lvl3pPr marL="857250" indent="0">
              <a:buNone/>
              <a:defRPr sz="1500"/>
            </a:lvl3pPr>
            <a:lvl4pPr marL="1285875" indent="0">
              <a:buNone/>
              <a:defRPr sz="1500"/>
            </a:lvl4pPr>
            <a:lvl5pPr marL="1714500" indent="0">
              <a:buNone/>
              <a:defRPr sz="1500"/>
            </a:lvl5pPr>
            <a:lvl6pPr marL="2143125" indent="0">
              <a:buNone/>
              <a:defRPr sz="1500"/>
            </a:lvl6pPr>
            <a:lvl7pPr marL="2571750" indent="0">
              <a:buNone/>
              <a:defRPr sz="1500"/>
            </a:lvl7pPr>
            <a:lvl8pPr marL="3000375" indent="0">
              <a:buNone/>
              <a:defRPr sz="1500"/>
            </a:lvl8pPr>
            <a:lvl9pPr marL="34290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27387" y="5367338"/>
            <a:ext cx="8358188" cy="493712"/>
          </a:xfrm>
        </p:spPr>
        <p:txBody>
          <a:bodyPr>
            <a:normAutofit/>
          </a:bodyPr>
          <a:lstStyle>
            <a:lvl1pPr marL="0" indent="0">
              <a:buNone/>
              <a:defRPr sz="1125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927" y="4911726"/>
            <a:ext cx="148924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8574" y="4983088"/>
            <a:ext cx="731032" cy="365125"/>
          </a:xfrm>
        </p:spPr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484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7387" y="609600"/>
            <a:ext cx="8358187" cy="3117040"/>
          </a:xfrm>
        </p:spPr>
        <p:txBody>
          <a:bodyPr anchor="ctr">
            <a:normAutofit/>
          </a:bodyPr>
          <a:lstStyle>
            <a:lvl1pPr algn="l">
              <a:defRPr sz="45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27387" y="4354046"/>
            <a:ext cx="835818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688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927" y="3178176"/>
            <a:ext cx="148924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8574" y="3244140"/>
            <a:ext cx="731032" cy="365125"/>
          </a:xfrm>
        </p:spPr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741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827" y="609600"/>
            <a:ext cx="7869306" cy="2895600"/>
          </a:xfrm>
        </p:spPr>
        <p:txBody>
          <a:bodyPr anchor="ctr">
            <a:normAutofit/>
          </a:bodyPr>
          <a:lstStyle>
            <a:lvl1pPr algn="l">
              <a:defRPr sz="45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70324" y="3505200"/>
            <a:ext cx="7065519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28625" indent="0">
              <a:buFontTx/>
              <a:buNone/>
              <a:defRPr/>
            </a:lvl2pPr>
            <a:lvl3pPr marL="857250" indent="0">
              <a:buFontTx/>
              <a:buNone/>
              <a:defRPr/>
            </a:lvl3pPr>
            <a:lvl4pPr marL="1285875" indent="0">
              <a:buFontTx/>
              <a:buNone/>
              <a:defRPr/>
            </a:lvl4pPr>
            <a:lvl5pPr marL="17145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27387" y="4354046"/>
            <a:ext cx="835818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688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927" y="3178176"/>
            <a:ext cx="148924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8574" y="3244140"/>
            <a:ext cx="731032" cy="365125"/>
          </a:xfrm>
        </p:spPr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13424" y="648005"/>
            <a:ext cx="571500" cy="584776"/>
          </a:xfrm>
          <a:prstGeom prst="rect">
            <a:avLst/>
          </a:prstGeom>
        </p:spPr>
        <p:txBody>
          <a:bodyPr vert="horz" lIns="85725" tIns="42863" rIns="85725" bIns="42863" rtlCol="0" anchor="ctr">
            <a:noAutofit/>
          </a:bodyPr>
          <a:lstStyle/>
          <a:p>
            <a:pPr lvl="0"/>
            <a:r>
              <a:rPr lang="en-US" sz="75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20174" y="2905306"/>
            <a:ext cx="571500" cy="584776"/>
          </a:xfrm>
          <a:prstGeom prst="rect">
            <a:avLst/>
          </a:prstGeom>
        </p:spPr>
        <p:txBody>
          <a:bodyPr vert="horz" lIns="85725" tIns="42863" rIns="85725" bIns="42863" rtlCol="0" anchor="ctr">
            <a:noAutofit/>
          </a:bodyPr>
          <a:lstStyle/>
          <a:p>
            <a:pPr lvl="0"/>
            <a:r>
              <a:rPr lang="en-US" sz="75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3972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530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7387" y="2438401"/>
            <a:ext cx="8358188" cy="2724845"/>
          </a:xfrm>
        </p:spPr>
        <p:txBody>
          <a:bodyPr anchor="b">
            <a:normAutofit/>
          </a:bodyPr>
          <a:lstStyle>
            <a:lvl1pPr algn="l">
              <a:defRPr sz="4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27387" y="5181600"/>
            <a:ext cx="835818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927" y="4911726"/>
            <a:ext cx="148924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8574" y="4983088"/>
            <a:ext cx="731032" cy="365125"/>
          </a:xfrm>
        </p:spPr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934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671827" y="609600"/>
            <a:ext cx="7869306" cy="2895600"/>
          </a:xfrm>
        </p:spPr>
        <p:txBody>
          <a:bodyPr anchor="ctr">
            <a:normAutofit/>
          </a:bodyPr>
          <a:lstStyle>
            <a:lvl1pPr algn="l">
              <a:defRPr sz="45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27386" y="4343400"/>
            <a:ext cx="8358188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250">
                <a:solidFill>
                  <a:schemeClr val="accent1"/>
                </a:solidFill>
              </a:defRPr>
            </a:lvl1pPr>
            <a:lvl2pPr marL="428625" indent="0">
              <a:buFontTx/>
              <a:buNone/>
              <a:defRPr/>
            </a:lvl2pPr>
            <a:lvl3pPr marL="857250" indent="0">
              <a:buFontTx/>
              <a:buNone/>
              <a:defRPr/>
            </a:lvl3pPr>
            <a:lvl4pPr marL="1285875" indent="0">
              <a:buFontTx/>
              <a:buNone/>
              <a:defRPr/>
            </a:lvl4pPr>
            <a:lvl5pPr marL="17145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27387" y="5181600"/>
            <a:ext cx="835818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927" y="4911726"/>
            <a:ext cx="148924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8574" y="4983088"/>
            <a:ext cx="731032" cy="365125"/>
          </a:xfrm>
        </p:spPr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313424" y="648005"/>
            <a:ext cx="571500" cy="584776"/>
          </a:xfrm>
          <a:prstGeom prst="rect">
            <a:avLst/>
          </a:prstGeom>
        </p:spPr>
        <p:txBody>
          <a:bodyPr vert="horz" lIns="85725" tIns="42863" rIns="85725" bIns="42863" rtlCol="0" anchor="ctr">
            <a:noAutofit/>
          </a:bodyPr>
          <a:lstStyle/>
          <a:p>
            <a:pPr lvl="0"/>
            <a:r>
              <a:rPr lang="en-US" sz="75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20174" y="2905306"/>
            <a:ext cx="571500" cy="584776"/>
          </a:xfrm>
          <a:prstGeom prst="rect">
            <a:avLst/>
          </a:prstGeom>
        </p:spPr>
        <p:txBody>
          <a:bodyPr vert="horz" lIns="85725" tIns="42863" rIns="85725" bIns="42863" rtlCol="0" anchor="ctr">
            <a:noAutofit/>
          </a:bodyPr>
          <a:lstStyle/>
          <a:p>
            <a:pPr lvl="0"/>
            <a:r>
              <a:rPr lang="en-US" sz="75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42032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7387" y="627407"/>
            <a:ext cx="8358187" cy="2880020"/>
          </a:xfrm>
        </p:spPr>
        <p:txBody>
          <a:bodyPr anchor="ctr">
            <a:normAutofit/>
          </a:bodyPr>
          <a:lstStyle>
            <a:lvl1pPr algn="l">
              <a:defRPr sz="4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27386" y="4343400"/>
            <a:ext cx="8358188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250">
                <a:solidFill>
                  <a:schemeClr val="accent1"/>
                </a:solidFill>
              </a:defRPr>
            </a:lvl1pPr>
            <a:lvl2pPr marL="428625" indent="0">
              <a:buFontTx/>
              <a:buNone/>
              <a:defRPr/>
            </a:lvl2pPr>
            <a:lvl3pPr marL="857250" indent="0">
              <a:buFontTx/>
              <a:buNone/>
              <a:defRPr/>
            </a:lvl3pPr>
            <a:lvl4pPr marL="1285875" indent="0">
              <a:buFontTx/>
              <a:buNone/>
              <a:defRPr/>
            </a:lvl4pPr>
            <a:lvl5pPr marL="17145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27387" y="5181600"/>
            <a:ext cx="835818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927" y="4911726"/>
            <a:ext cx="148924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8574" y="4983088"/>
            <a:ext cx="731032" cy="365125"/>
          </a:xfrm>
        </p:spPr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048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927" y="714376"/>
            <a:ext cx="148924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099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3887" y="627406"/>
            <a:ext cx="2069626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27386" y="627406"/>
            <a:ext cx="6072188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927" y="714376"/>
            <a:ext cx="148924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461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16694" y="243841"/>
            <a:ext cx="1099185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0606" y="882376"/>
            <a:ext cx="9344025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675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2684" y="3869635"/>
            <a:ext cx="8219869" cy="1388165"/>
          </a:xfrm>
        </p:spPr>
        <p:txBody>
          <a:bodyPr>
            <a:normAutofit/>
          </a:bodyPr>
          <a:lstStyle>
            <a:lvl1pPr marL="0" indent="0" algn="ctr">
              <a:buNone/>
              <a:defRPr sz="2063">
                <a:solidFill>
                  <a:schemeClr val="accent1"/>
                </a:solidFill>
              </a:defRPr>
            </a:lvl1pPr>
            <a:lvl2pPr marL="428625" indent="0" algn="ctr">
              <a:buNone/>
              <a:defRPr sz="2063"/>
            </a:lvl2pPr>
            <a:lvl3pPr marL="857250" indent="0" algn="ctr">
              <a:buNone/>
              <a:defRPr sz="2063"/>
            </a:lvl3pPr>
            <a:lvl4pPr marL="1285875" indent="0" algn="ctr">
              <a:buNone/>
              <a:defRPr sz="1875"/>
            </a:lvl4pPr>
            <a:lvl5pPr marL="1714500" indent="0" algn="ctr">
              <a:buNone/>
              <a:defRPr sz="1875"/>
            </a:lvl5pPr>
            <a:lvl6pPr marL="2143125" indent="0" algn="ctr">
              <a:buNone/>
              <a:defRPr sz="1875"/>
            </a:lvl6pPr>
            <a:lvl7pPr marL="2571750" indent="0" algn="ctr">
              <a:buNone/>
              <a:defRPr sz="1875"/>
            </a:lvl7pPr>
            <a:lvl8pPr marL="3000375" indent="0" algn="ctr">
              <a:buNone/>
              <a:defRPr sz="1875"/>
            </a:lvl8pPr>
            <a:lvl9pPr marL="3429000" indent="0" algn="ctr">
              <a:buNone/>
              <a:defRPr sz="1875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854994" y="3733800"/>
            <a:ext cx="77152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8217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2672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273" y="1173575"/>
            <a:ext cx="9344025" cy="2926080"/>
          </a:xfrm>
        </p:spPr>
        <p:txBody>
          <a:bodyPr anchor="b">
            <a:noAutofit/>
          </a:bodyPr>
          <a:lstStyle>
            <a:lvl1pPr marL="0" algn="ctr" defTabSz="85725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675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3057" y="4154520"/>
            <a:ext cx="8221028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063">
                <a:solidFill>
                  <a:schemeClr val="accent1"/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857375" y="4020408"/>
            <a:ext cx="77152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4358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1563" y="2057399"/>
            <a:ext cx="4457700" cy="4023360"/>
          </a:xfrm>
        </p:spPr>
        <p:txBody>
          <a:bodyPr/>
          <a:lstStyle>
            <a:lvl1pPr>
              <a:defRPr sz="2063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5886" y="2057400"/>
            <a:ext cx="4457700" cy="4023360"/>
          </a:xfrm>
        </p:spPr>
        <p:txBody>
          <a:bodyPr/>
          <a:lstStyle>
            <a:lvl1pPr>
              <a:defRPr sz="2063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4264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563" y="2001511"/>
            <a:ext cx="445770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1563" y="2721483"/>
            <a:ext cx="4457700" cy="3383280"/>
          </a:xfrm>
        </p:spPr>
        <p:txBody>
          <a:bodyPr/>
          <a:lstStyle>
            <a:lvl1pPr>
              <a:defRPr sz="2063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77350" y="1999032"/>
            <a:ext cx="445770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77350" y="2719322"/>
            <a:ext cx="4457700" cy="3383280"/>
          </a:xfrm>
        </p:spPr>
        <p:txBody>
          <a:bodyPr/>
          <a:lstStyle>
            <a:lvl1pPr>
              <a:defRPr sz="2063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4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6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752" y="0"/>
            <a:ext cx="11465589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4440" y="982133"/>
            <a:ext cx="9001121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439" y="2556932"/>
            <a:ext cx="9001121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5157" y="5969000"/>
            <a:ext cx="150018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8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4439" y="5969000"/>
            <a:ext cx="6849281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8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06783" y="5969000"/>
            <a:ext cx="50877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8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2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28625" rtl="0" eaLnBrk="1" latinLnBrk="0" hangingPunct="1">
        <a:spcBef>
          <a:spcPct val="0"/>
        </a:spcBef>
        <a:buNone/>
        <a:defRPr sz="4125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7891" indent="-267891" algn="l" defTabSz="428625" rtl="0" eaLnBrk="1" latinLnBrk="0" hangingPunct="1">
        <a:spcBef>
          <a:spcPct val="20000"/>
        </a:spcBef>
        <a:spcAft>
          <a:spcPts val="563"/>
        </a:spcAft>
        <a:buClr>
          <a:schemeClr val="accent1"/>
        </a:buClr>
        <a:buSzPct val="115000"/>
        <a:buFont typeface="Arial"/>
        <a:buChar char="•"/>
        <a:defRPr sz="22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696516" indent="-267891" algn="l" defTabSz="428625" rtl="0" eaLnBrk="1" latinLnBrk="0" hangingPunct="1">
        <a:spcBef>
          <a:spcPct val="20000"/>
        </a:spcBef>
        <a:spcAft>
          <a:spcPts val="563"/>
        </a:spcAft>
        <a:buClr>
          <a:schemeClr val="accent1"/>
        </a:buClr>
        <a:buSzPct val="115000"/>
        <a:buFont typeface="Arial"/>
        <a:buChar char="•"/>
        <a:defRPr sz="187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125141" indent="-267891" algn="l" defTabSz="428625" rtl="0" eaLnBrk="1" latinLnBrk="0" hangingPunct="1">
        <a:spcBef>
          <a:spcPct val="20000"/>
        </a:spcBef>
        <a:spcAft>
          <a:spcPts val="563"/>
        </a:spcAft>
        <a:buClr>
          <a:schemeClr val="accent1"/>
        </a:buClr>
        <a:buSzPct val="115000"/>
        <a:buFont typeface="Arial"/>
        <a:buChar char="•"/>
        <a:defRPr sz="168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446609" indent="-160734" algn="l" defTabSz="428625" rtl="0" eaLnBrk="1" latinLnBrk="0" hangingPunct="1">
        <a:spcBef>
          <a:spcPct val="20000"/>
        </a:spcBef>
        <a:spcAft>
          <a:spcPts val="563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875234" indent="-160734" algn="l" defTabSz="428625" rtl="0" eaLnBrk="1" latinLnBrk="0" hangingPunct="1">
        <a:spcBef>
          <a:spcPct val="20000"/>
        </a:spcBef>
        <a:spcAft>
          <a:spcPts val="563"/>
        </a:spcAft>
        <a:buClr>
          <a:schemeClr val="accent1"/>
        </a:buClr>
        <a:buSzPct val="115000"/>
        <a:buFont typeface="Arial"/>
        <a:buChar char="•"/>
        <a:defRPr sz="131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357438" indent="-214313" algn="l" defTabSz="428625" rtl="0" eaLnBrk="1" latinLnBrk="0" hangingPunct="1">
        <a:spcBef>
          <a:spcPct val="20000"/>
        </a:spcBef>
        <a:spcAft>
          <a:spcPts val="563"/>
        </a:spcAft>
        <a:buClr>
          <a:schemeClr val="accent1"/>
        </a:buClr>
        <a:buSzPct val="115000"/>
        <a:buFont typeface="Arial"/>
        <a:buChar char="•"/>
        <a:defRPr sz="131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786063" indent="-214313" algn="l" defTabSz="428625" rtl="0" eaLnBrk="1" latinLnBrk="0" hangingPunct="1">
        <a:spcBef>
          <a:spcPct val="20000"/>
        </a:spcBef>
        <a:spcAft>
          <a:spcPts val="563"/>
        </a:spcAft>
        <a:buClr>
          <a:schemeClr val="accent1"/>
        </a:buClr>
        <a:buSzPct val="115000"/>
        <a:buFont typeface="Arial"/>
        <a:buChar char="•"/>
        <a:defRPr sz="131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214688" indent="-214313" algn="l" defTabSz="428625" rtl="0" eaLnBrk="1" latinLnBrk="0" hangingPunct="1">
        <a:spcBef>
          <a:spcPct val="20000"/>
        </a:spcBef>
        <a:spcAft>
          <a:spcPts val="563"/>
        </a:spcAft>
        <a:buClr>
          <a:schemeClr val="accent1"/>
        </a:buClr>
        <a:buSzPct val="115000"/>
        <a:buFont typeface="Arial"/>
        <a:buChar char="•"/>
        <a:defRPr sz="131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643313" indent="-214313" algn="l" defTabSz="428625" rtl="0" eaLnBrk="1" latinLnBrk="0" hangingPunct="1">
        <a:spcBef>
          <a:spcPct val="20000"/>
        </a:spcBef>
        <a:spcAft>
          <a:spcPts val="563"/>
        </a:spcAft>
        <a:buClr>
          <a:schemeClr val="accent1"/>
        </a:buClr>
        <a:buSzPct val="115000"/>
        <a:buFont typeface="Arial"/>
        <a:buChar char="•"/>
        <a:defRPr sz="131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091690" y="964692"/>
            <a:ext cx="7246620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1690" y="2638045"/>
            <a:ext cx="7246620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32590" y="6238816"/>
            <a:ext cx="2581637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84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00188" y="6236208"/>
            <a:ext cx="5532365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84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86489" y="6217920"/>
            <a:ext cx="34290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31" spc="0" baseline="0">
                <a:solidFill>
                  <a:srgbClr val="FFFFFF"/>
                </a:solidFill>
              </a:defRPr>
            </a:lvl1pPr>
          </a:lstStyle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1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857250" rtl="0" eaLnBrk="1" latinLnBrk="0" hangingPunct="1">
        <a:lnSpc>
          <a:spcPct val="90000"/>
        </a:lnSpc>
        <a:spcBef>
          <a:spcPct val="0"/>
        </a:spcBef>
        <a:buNone/>
        <a:defRPr sz="2625" kern="1200" cap="all" spc="188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100000"/>
        </a:lnSpc>
        <a:spcBef>
          <a:spcPts val="938"/>
        </a:spcBef>
        <a:buClr>
          <a:schemeClr val="accent2"/>
        </a:buClr>
        <a:buFont typeface="Arial" panose="020B0604020202020204" pitchFamily="34" charset="0"/>
        <a:buChar char="•"/>
        <a:defRPr sz="1688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28625" indent="-214313" algn="l" defTabSz="857250" rtl="0" eaLnBrk="1" latinLnBrk="0" hangingPunct="1">
        <a:lnSpc>
          <a:spcPct val="100000"/>
        </a:lnSpc>
        <a:spcBef>
          <a:spcPts val="938"/>
        </a:spcBef>
        <a:buClr>
          <a:schemeClr val="accent2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42938" indent="-214313" algn="l" defTabSz="857250" rtl="0" eaLnBrk="1" latinLnBrk="0" hangingPunct="1">
        <a:lnSpc>
          <a:spcPct val="100000"/>
        </a:lnSpc>
        <a:spcBef>
          <a:spcPts val="938"/>
        </a:spcBef>
        <a:buClr>
          <a:schemeClr val="accent2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57250" indent="-214313" algn="l" defTabSz="857250" rtl="0" eaLnBrk="1" latinLnBrk="0" hangingPunct="1">
        <a:lnSpc>
          <a:spcPct val="100000"/>
        </a:lnSpc>
        <a:spcBef>
          <a:spcPts val="938"/>
        </a:spcBef>
        <a:buClr>
          <a:schemeClr val="accent2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71563" indent="-214313" algn="l" defTabSz="857250" rtl="0" eaLnBrk="1" latinLnBrk="0" hangingPunct="1">
        <a:lnSpc>
          <a:spcPct val="100000"/>
        </a:lnSpc>
        <a:spcBef>
          <a:spcPts val="938"/>
        </a:spcBef>
        <a:buClr>
          <a:schemeClr val="accent2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30809" indent="-214313" algn="l" defTabSz="857250" rtl="0" eaLnBrk="1" latinLnBrk="0" hangingPunct="1">
        <a:lnSpc>
          <a:spcPct val="100000"/>
        </a:lnSpc>
        <a:spcBef>
          <a:spcPts val="938"/>
        </a:spcBef>
        <a:buClr>
          <a:schemeClr val="accent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391543" indent="-214313" algn="l" defTabSz="857250" rtl="0" eaLnBrk="1" latinLnBrk="0" hangingPunct="1">
        <a:lnSpc>
          <a:spcPct val="100000"/>
        </a:lnSpc>
        <a:spcBef>
          <a:spcPts val="938"/>
        </a:spcBef>
        <a:buClr>
          <a:schemeClr val="accent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553766" indent="-214313" algn="l" defTabSz="857250" rtl="0" eaLnBrk="1" latinLnBrk="0" hangingPunct="1">
        <a:lnSpc>
          <a:spcPct val="100000"/>
        </a:lnSpc>
        <a:spcBef>
          <a:spcPts val="938"/>
        </a:spcBef>
        <a:buClr>
          <a:schemeClr val="accent2"/>
        </a:buClr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765102" indent="-214313" algn="l" defTabSz="857250" rtl="0" eaLnBrk="1" latinLnBrk="0" hangingPunct="1">
        <a:lnSpc>
          <a:spcPct val="100000"/>
        </a:lnSpc>
        <a:spcBef>
          <a:spcPts val="938"/>
        </a:spcBef>
        <a:buClr>
          <a:schemeClr val="accent2"/>
        </a:buClr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430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664" y="618518"/>
            <a:ext cx="9716673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664" y="2367094"/>
            <a:ext cx="9716674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816" y="5883276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8">
                <a:solidFill>
                  <a:schemeClr val="tx1"/>
                </a:solidFill>
              </a:defRPr>
            </a:lvl1pPr>
          </a:lstStyle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663" y="5883276"/>
            <a:ext cx="62558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8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56886" y="5883276"/>
            <a:ext cx="716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8">
                <a:solidFill>
                  <a:schemeClr val="tx1"/>
                </a:solidFill>
              </a:defRPr>
            </a:lvl1pPr>
          </a:lstStyle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2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ctr" defTabSz="857250" rtl="0" eaLnBrk="1" latinLnBrk="0" hangingPunct="1">
        <a:lnSpc>
          <a:spcPct val="90000"/>
        </a:lnSpc>
        <a:spcBef>
          <a:spcPct val="0"/>
        </a:spcBef>
        <a:buNone/>
        <a:defRPr sz="3375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120000"/>
        </a:lnSpc>
        <a:spcBef>
          <a:spcPts val="938"/>
        </a:spcBef>
        <a:buClr>
          <a:schemeClr val="tx1"/>
        </a:buClr>
        <a:buFont typeface="Arial" panose="020B0604020202020204" pitchFamily="34" charset="0"/>
        <a:buChar char="•"/>
        <a:defRPr sz="1875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120000"/>
        </a:lnSpc>
        <a:spcBef>
          <a:spcPts val="469"/>
        </a:spcBef>
        <a:buClr>
          <a:schemeClr val="tx1"/>
        </a:buClr>
        <a:buFont typeface="Arial" panose="020B0604020202020204" pitchFamily="34" charset="0"/>
        <a:buChar char="•"/>
        <a:defRPr sz="168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120000"/>
        </a:lnSpc>
        <a:spcBef>
          <a:spcPts val="469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120000"/>
        </a:lnSpc>
        <a:spcBef>
          <a:spcPts val="469"/>
        </a:spcBef>
        <a:buClr>
          <a:schemeClr val="tx1"/>
        </a:buClr>
        <a:buFont typeface="Arial" panose="020B0604020202020204" pitchFamily="34" charset="0"/>
        <a:buChar char="•"/>
        <a:defRPr sz="1313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120000"/>
        </a:lnSpc>
        <a:spcBef>
          <a:spcPts val="469"/>
        </a:spcBef>
        <a:buClr>
          <a:schemeClr val="tx1"/>
        </a:buClr>
        <a:buFont typeface="Arial" panose="020B0604020202020204" pitchFamily="34" charset="0"/>
        <a:buChar char="•"/>
        <a:defRPr sz="1313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120000"/>
        </a:lnSpc>
        <a:spcBef>
          <a:spcPts val="469"/>
        </a:spcBef>
        <a:buClr>
          <a:schemeClr val="tx1"/>
        </a:buClr>
        <a:buFont typeface="Arial" panose="020B0604020202020204" pitchFamily="34" charset="0"/>
        <a:buChar char="•"/>
        <a:defRPr sz="1313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120000"/>
        </a:lnSpc>
        <a:spcBef>
          <a:spcPts val="469"/>
        </a:spcBef>
        <a:buClr>
          <a:schemeClr val="tx1"/>
        </a:buClr>
        <a:buFont typeface="Arial" panose="020B0604020202020204" pitchFamily="34" charset="0"/>
        <a:buChar char="•"/>
        <a:defRPr sz="1313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120000"/>
        </a:lnSpc>
        <a:spcBef>
          <a:spcPts val="469"/>
        </a:spcBef>
        <a:buClr>
          <a:schemeClr val="tx1"/>
        </a:buClr>
        <a:buFont typeface="Arial" panose="020B0604020202020204" pitchFamily="34" charset="0"/>
        <a:buChar char="•"/>
        <a:defRPr sz="1313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120000"/>
        </a:lnSpc>
        <a:spcBef>
          <a:spcPts val="469"/>
        </a:spcBef>
        <a:buClr>
          <a:schemeClr val="tx1"/>
        </a:buClr>
        <a:buFont typeface="Arial" panose="020B0604020202020204" pitchFamily="34" charset="0"/>
        <a:buChar char="•"/>
        <a:defRPr sz="1313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091690" y="964692"/>
            <a:ext cx="7246620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1690" y="2638045"/>
            <a:ext cx="7246620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32590" y="6238816"/>
            <a:ext cx="2581637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84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00188" y="6236208"/>
            <a:ext cx="5532365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84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86489" y="6217920"/>
            <a:ext cx="34290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31" spc="0" baseline="0">
                <a:solidFill>
                  <a:srgbClr val="FFFFFF"/>
                </a:solidFill>
              </a:defRPr>
            </a:lvl1pPr>
          </a:lstStyle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7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857250" rtl="0" eaLnBrk="1" latinLnBrk="0" hangingPunct="1">
        <a:lnSpc>
          <a:spcPct val="90000"/>
        </a:lnSpc>
        <a:spcBef>
          <a:spcPct val="0"/>
        </a:spcBef>
        <a:buNone/>
        <a:defRPr sz="2625" kern="1200" cap="all" spc="188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100000"/>
        </a:lnSpc>
        <a:spcBef>
          <a:spcPts val="938"/>
        </a:spcBef>
        <a:buClr>
          <a:schemeClr val="accent2"/>
        </a:buClr>
        <a:buFont typeface="Arial" panose="020B0604020202020204" pitchFamily="34" charset="0"/>
        <a:buChar char="•"/>
        <a:defRPr sz="1688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28625" indent="-214313" algn="l" defTabSz="857250" rtl="0" eaLnBrk="1" latinLnBrk="0" hangingPunct="1">
        <a:lnSpc>
          <a:spcPct val="100000"/>
        </a:lnSpc>
        <a:spcBef>
          <a:spcPts val="938"/>
        </a:spcBef>
        <a:buClr>
          <a:schemeClr val="accent2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42938" indent="-214313" algn="l" defTabSz="857250" rtl="0" eaLnBrk="1" latinLnBrk="0" hangingPunct="1">
        <a:lnSpc>
          <a:spcPct val="100000"/>
        </a:lnSpc>
        <a:spcBef>
          <a:spcPts val="938"/>
        </a:spcBef>
        <a:buClr>
          <a:schemeClr val="accent2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57250" indent="-214313" algn="l" defTabSz="857250" rtl="0" eaLnBrk="1" latinLnBrk="0" hangingPunct="1">
        <a:lnSpc>
          <a:spcPct val="100000"/>
        </a:lnSpc>
        <a:spcBef>
          <a:spcPts val="938"/>
        </a:spcBef>
        <a:buClr>
          <a:schemeClr val="accent2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71563" indent="-214313" algn="l" defTabSz="857250" rtl="0" eaLnBrk="1" latinLnBrk="0" hangingPunct="1">
        <a:lnSpc>
          <a:spcPct val="100000"/>
        </a:lnSpc>
        <a:spcBef>
          <a:spcPts val="938"/>
        </a:spcBef>
        <a:buClr>
          <a:schemeClr val="accent2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30809" indent="-214313" algn="l" defTabSz="857250" rtl="0" eaLnBrk="1" latinLnBrk="0" hangingPunct="1">
        <a:lnSpc>
          <a:spcPct val="100000"/>
        </a:lnSpc>
        <a:spcBef>
          <a:spcPts val="938"/>
        </a:spcBef>
        <a:buClr>
          <a:schemeClr val="accent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391543" indent="-214313" algn="l" defTabSz="857250" rtl="0" eaLnBrk="1" latinLnBrk="0" hangingPunct="1">
        <a:lnSpc>
          <a:spcPct val="100000"/>
        </a:lnSpc>
        <a:spcBef>
          <a:spcPts val="938"/>
        </a:spcBef>
        <a:buClr>
          <a:schemeClr val="accent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553766" indent="-214313" algn="l" defTabSz="857250" rtl="0" eaLnBrk="1" latinLnBrk="0" hangingPunct="1">
        <a:lnSpc>
          <a:spcPct val="100000"/>
        </a:lnSpc>
        <a:spcBef>
          <a:spcPts val="938"/>
        </a:spcBef>
        <a:buClr>
          <a:schemeClr val="accent2"/>
        </a:buClr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765102" indent="-214313" algn="l" defTabSz="857250" rtl="0" eaLnBrk="1" latinLnBrk="0" hangingPunct="1">
        <a:lnSpc>
          <a:spcPct val="100000"/>
        </a:lnSpc>
        <a:spcBef>
          <a:spcPts val="938"/>
        </a:spcBef>
        <a:buClr>
          <a:schemeClr val="accent2"/>
        </a:buClr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16694" y="243841"/>
            <a:ext cx="1099185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1563" y="609600"/>
            <a:ext cx="925830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563" y="2057400"/>
            <a:ext cx="9255817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1559" y="6223829"/>
            <a:ext cx="21835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accent1"/>
                </a:solidFill>
              </a:defRPr>
            </a:lvl1pPr>
          </a:lstStyle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2326" y="6223829"/>
            <a:ext cx="4422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6435" y="6223829"/>
            <a:ext cx="1599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accent1"/>
                </a:solidFill>
              </a:defRPr>
            </a:lvl1pPr>
          </a:lstStyle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4313" indent="-171450" algn="l" defTabSz="857250" rtl="0" eaLnBrk="1" latinLnBrk="0" hangingPunct="1">
        <a:lnSpc>
          <a:spcPct val="90000"/>
        </a:lnSpc>
        <a:spcBef>
          <a:spcPts val="1313"/>
        </a:spcBef>
        <a:buClr>
          <a:schemeClr val="accent1"/>
        </a:buClr>
        <a:buSzPct val="80000"/>
        <a:buFont typeface="Corbel" pitchFamily="34" charset="0"/>
        <a:buChar char="•"/>
        <a:defRPr sz="2063" kern="1200">
          <a:solidFill>
            <a:schemeClr val="accent1"/>
          </a:solidFill>
          <a:latin typeface="+mn-lt"/>
          <a:ea typeface="+mn-ea"/>
          <a:cs typeface="+mn-cs"/>
        </a:defRPr>
      </a:lvl1pPr>
      <a:lvl2pPr marL="428625" indent="-171450" algn="l" defTabSz="857250" rtl="0" eaLnBrk="1" latinLnBrk="0" hangingPunct="1">
        <a:lnSpc>
          <a:spcPct val="90000"/>
        </a:lnSpc>
        <a:spcBef>
          <a:spcPts val="188"/>
        </a:spcBef>
        <a:spcAft>
          <a:spcPts val="375"/>
        </a:spcAft>
        <a:buClr>
          <a:schemeClr val="accent1"/>
        </a:buClr>
        <a:buSzPct val="80000"/>
        <a:buFont typeface="Corbel" pitchFamily="34" charset="0"/>
        <a:buChar char="•"/>
        <a:defRPr sz="1875" kern="1200">
          <a:solidFill>
            <a:schemeClr val="accent1"/>
          </a:solidFill>
          <a:latin typeface="+mn-lt"/>
          <a:ea typeface="+mn-ea"/>
          <a:cs typeface="+mn-cs"/>
        </a:defRPr>
      </a:lvl2pPr>
      <a:lvl3pPr marL="685800" indent="-171450" algn="l" defTabSz="857250" rtl="0" eaLnBrk="1" latinLnBrk="0" hangingPunct="1">
        <a:lnSpc>
          <a:spcPct val="90000"/>
        </a:lnSpc>
        <a:spcBef>
          <a:spcPts val="188"/>
        </a:spcBef>
        <a:spcAft>
          <a:spcPts val="375"/>
        </a:spcAft>
        <a:buClr>
          <a:schemeClr val="accent1"/>
        </a:buClr>
        <a:buSzPct val="80000"/>
        <a:buFont typeface="Corbel" pitchFamily="34" charset="0"/>
        <a:buChar char="•"/>
        <a:defRPr sz="1688" kern="1200">
          <a:solidFill>
            <a:schemeClr val="accent1"/>
          </a:solidFill>
          <a:latin typeface="+mn-lt"/>
          <a:ea typeface="+mn-ea"/>
          <a:cs typeface="+mn-cs"/>
        </a:defRPr>
      </a:lvl3pPr>
      <a:lvl4pPr marL="942975" indent="-171450" algn="l" defTabSz="857250" rtl="0" eaLnBrk="1" latinLnBrk="0" hangingPunct="1">
        <a:lnSpc>
          <a:spcPct val="90000"/>
        </a:lnSpc>
        <a:spcBef>
          <a:spcPts val="188"/>
        </a:spcBef>
        <a:spcAft>
          <a:spcPts val="375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00150" indent="-171450" algn="l" defTabSz="857250" rtl="0" eaLnBrk="1" latinLnBrk="0" hangingPunct="1">
        <a:lnSpc>
          <a:spcPct val="90000"/>
        </a:lnSpc>
        <a:spcBef>
          <a:spcPts val="188"/>
        </a:spcBef>
        <a:spcAft>
          <a:spcPts val="375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00000" indent="-214313" algn="l" defTabSz="857250" rtl="0" eaLnBrk="1" latinLnBrk="0" hangingPunct="1">
        <a:lnSpc>
          <a:spcPct val="90000"/>
        </a:lnSpc>
        <a:spcBef>
          <a:spcPts val="188"/>
        </a:spcBef>
        <a:spcAft>
          <a:spcPts val="375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781250" indent="-214313" algn="l" defTabSz="857250" rtl="0" eaLnBrk="1" latinLnBrk="0" hangingPunct="1">
        <a:lnSpc>
          <a:spcPct val="90000"/>
        </a:lnSpc>
        <a:spcBef>
          <a:spcPts val="188"/>
        </a:spcBef>
        <a:spcAft>
          <a:spcPts val="375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062500" indent="-214313" algn="l" defTabSz="857250" rtl="0" eaLnBrk="1" latinLnBrk="0" hangingPunct="1">
        <a:lnSpc>
          <a:spcPct val="90000"/>
        </a:lnSpc>
        <a:spcBef>
          <a:spcPts val="188"/>
        </a:spcBef>
        <a:spcAft>
          <a:spcPts val="375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343750" indent="-214313" algn="l" defTabSz="857250" rtl="0" eaLnBrk="1" latinLnBrk="0" hangingPunct="1">
        <a:lnSpc>
          <a:spcPct val="90000"/>
        </a:lnSpc>
        <a:spcBef>
          <a:spcPts val="188"/>
        </a:spcBef>
        <a:spcAft>
          <a:spcPts val="375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67329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5520" y="-786"/>
            <a:ext cx="2209382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0867" y="624110"/>
            <a:ext cx="835470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27386" y="2133600"/>
            <a:ext cx="8358188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4012" y="6130437"/>
            <a:ext cx="1074640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7387" y="6135809"/>
            <a:ext cx="71437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8574" y="787783"/>
            <a:ext cx="731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5">
                <a:solidFill>
                  <a:srgbClr val="FEFFFF"/>
                </a:solidFill>
              </a:defRPr>
            </a:lvl1pPr>
          </a:lstStyle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2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</p:sldLayoutIdLst>
  <p:txStyles>
    <p:titleStyle>
      <a:lvl1pPr algn="l" defTabSz="428625" rtl="0" eaLnBrk="1" latinLnBrk="0" hangingPunct="1">
        <a:spcBef>
          <a:spcPct val="0"/>
        </a:spcBef>
        <a:buNone/>
        <a:defRPr sz="3375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21469" indent="-321469" algn="l" defTabSz="428625" rtl="0" eaLnBrk="1" latinLnBrk="0" hangingPunct="1">
        <a:spcBef>
          <a:spcPts val="938"/>
        </a:spcBef>
        <a:spcAft>
          <a:spcPts val="0"/>
        </a:spcAft>
        <a:buClr>
          <a:schemeClr val="accent1"/>
        </a:buClr>
        <a:buFont typeface="Wingdings 3" charset="2"/>
        <a:buChar char=""/>
        <a:defRPr sz="16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96516" indent="-267891" algn="l" defTabSz="428625" rtl="0" eaLnBrk="1" latinLnBrk="0" hangingPunct="1">
        <a:spcBef>
          <a:spcPts val="938"/>
        </a:spcBef>
        <a:spcAft>
          <a:spcPts val="0"/>
        </a:spcAft>
        <a:buClr>
          <a:schemeClr val="accent1"/>
        </a:buClr>
        <a:buFont typeface="Wingdings 3" charset="2"/>
        <a:buChar char="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71563" indent="-214313" algn="l" defTabSz="428625" rtl="0" eaLnBrk="1" latinLnBrk="0" hangingPunct="1">
        <a:spcBef>
          <a:spcPts val="938"/>
        </a:spcBef>
        <a:spcAft>
          <a:spcPts val="0"/>
        </a:spcAft>
        <a:buClr>
          <a:schemeClr val="accent1"/>
        </a:buClr>
        <a:buFont typeface="Wingdings 3" charset="2"/>
        <a:buChar char=""/>
        <a:defRPr sz="131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00188" indent="-214313" algn="l" defTabSz="428625" rtl="0" eaLnBrk="1" latinLnBrk="0" hangingPunct="1">
        <a:spcBef>
          <a:spcPts val="938"/>
        </a:spcBef>
        <a:spcAft>
          <a:spcPts val="0"/>
        </a:spcAft>
        <a:buClr>
          <a:schemeClr val="accent1"/>
        </a:buClr>
        <a:buFont typeface="Wingdings 3" charset="2"/>
        <a:buChar char=""/>
        <a:defRPr sz="11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28813" indent="-214313" algn="l" defTabSz="428625" rtl="0" eaLnBrk="1" latinLnBrk="0" hangingPunct="1">
        <a:spcBef>
          <a:spcPts val="938"/>
        </a:spcBef>
        <a:spcAft>
          <a:spcPts val="0"/>
        </a:spcAft>
        <a:buClr>
          <a:schemeClr val="accent1"/>
        </a:buClr>
        <a:buFont typeface="Wingdings 3" charset="2"/>
        <a:buChar char=""/>
        <a:defRPr sz="11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357438" indent="-214313" algn="l" defTabSz="428625" rtl="0" eaLnBrk="1" latinLnBrk="0" hangingPunct="1">
        <a:spcBef>
          <a:spcPts val="938"/>
        </a:spcBef>
        <a:spcAft>
          <a:spcPts val="0"/>
        </a:spcAft>
        <a:buClr>
          <a:schemeClr val="accent1"/>
        </a:buClr>
        <a:buFont typeface="Wingdings 3" charset="2"/>
        <a:buChar char=""/>
        <a:defRPr sz="11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786063" indent="-214313" algn="l" defTabSz="428625" rtl="0" eaLnBrk="1" latinLnBrk="0" hangingPunct="1">
        <a:spcBef>
          <a:spcPts val="938"/>
        </a:spcBef>
        <a:spcAft>
          <a:spcPts val="0"/>
        </a:spcAft>
        <a:buClr>
          <a:schemeClr val="accent1"/>
        </a:buClr>
        <a:buFont typeface="Wingdings 3" charset="2"/>
        <a:buChar char=""/>
        <a:defRPr sz="11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214688" indent="-214313" algn="l" defTabSz="428625" rtl="0" eaLnBrk="1" latinLnBrk="0" hangingPunct="1">
        <a:spcBef>
          <a:spcPts val="938"/>
        </a:spcBef>
        <a:spcAft>
          <a:spcPts val="0"/>
        </a:spcAft>
        <a:buClr>
          <a:schemeClr val="accent1"/>
        </a:buClr>
        <a:buFont typeface="Wingdings 3" charset="2"/>
        <a:buChar char=""/>
        <a:defRPr sz="11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43313" indent="-214313" algn="l" defTabSz="428625" rtl="0" eaLnBrk="1" latinLnBrk="0" hangingPunct="1">
        <a:spcBef>
          <a:spcPts val="938"/>
        </a:spcBef>
        <a:spcAft>
          <a:spcPts val="0"/>
        </a:spcAft>
        <a:buClr>
          <a:schemeClr val="accent1"/>
        </a:buClr>
        <a:buFont typeface="Wingdings 3" charset="2"/>
        <a:buChar char=""/>
        <a:defRPr sz="11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16694" y="243841"/>
            <a:ext cx="1099185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1563" y="609600"/>
            <a:ext cx="925830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563" y="2057400"/>
            <a:ext cx="9255817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1559" y="6223829"/>
            <a:ext cx="21835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accent1"/>
                </a:solidFill>
              </a:defRPr>
            </a:lvl1pPr>
          </a:lstStyle>
          <a:p>
            <a:fld id="{CC9DEE4C-6334-44F8-8D9C-AA693B7FC0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2326" y="6223829"/>
            <a:ext cx="4422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6435" y="6223829"/>
            <a:ext cx="1599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accent1"/>
                </a:solidFill>
              </a:defRPr>
            </a:lvl1pPr>
          </a:lstStyle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4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4313" indent="-171450" algn="l" defTabSz="857250" rtl="0" eaLnBrk="1" latinLnBrk="0" hangingPunct="1">
        <a:lnSpc>
          <a:spcPct val="90000"/>
        </a:lnSpc>
        <a:spcBef>
          <a:spcPts val="1313"/>
        </a:spcBef>
        <a:buClr>
          <a:schemeClr val="accent1"/>
        </a:buClr>
        <a:buSzPct val="80000"/>
        <a:buFont typeface="Corbel" pitchFamily="34" charset="0"/>
        <a:buChar char="•"/>
        <a:defRPr sz="2063" kern="1200">
          <a:solidFill>
            <a:schemeClr val="accent1"/>
          </a:solidFill>
          <a:latin typeface="+mn-lt"/>
          <a:ea typeface="+mn-ea"/>
          <a:cs typeface="+mn-cs"/>
        </a:defRPr>
      </a:lvl1pPr>
      <a:lvl2pPr marL="428625" indent="-171450" algn="l" defTabSz="857250" rtl="0" eaLnBrk="1" latinLnBrk="0" hangingPunct="1">
        <a:lnSpc>
          <a:spcPct val="90000"/>
        </a:lnSpc>
        <a:spcBef>
          <a:spcPts val="188"/>
        </a:spcBef>
        <a:spcAft>
          <a:spcPts val="375"/>
        </a:spcAft>
        <a:buClr>
          <a:schemeClr val="accent1"/>
        </a:buClr>
        <a:buSzPct val="80000"/>
        <a:buFont typeface="Corbel" pitchFamily="34" charset="0"/>
        <a:buChar char="•"/>
        <a:defRPr sz="1875" kern="1200">
          <a:solidFill>
            <a:schemeClr val="accent1"/>
          </a:solidFill>
          <a:latin typeface="+mn-lt"/>
          <a:ea typeface="+mn-ea"/>
          <a:cs typeface="+mn-cs"/>
        </a:defRPr>
      </a:lvl2pPr>
      <a:lvl3pPr marL="685800" indent="-171450" algn="l" defTabSz="857250" rtl="0" eaLnBrk="1" latinLnBrk="0" hangingPunct="1">
        <a:lnSpc>
          <a:spcPct val="90000"/>
        </a:lnSpc>
        <a:spcBef>
          <a:spcPts val="188"/>
        </a:spcBef>
        <a:spcAft>
          <a:spcPts val="375"/>
        </a:spcAft>
        <a:buClr>
          <a:schemeClr val="accent1"/>
        </a:buClr>
        <a:buSzPct val="80000"/>
        <a:buFont typeface="Corbel" pitchFamily="34" charset="0"/>
        <a:buChar char="•"/>
        <a:defRPr sz="1688" kern="1200">
          <a:solidFill>
            <a:schemeClr val="accent1"/>
          </a:solidFill>
          <a:latin typeface="+mn-lt"/>
          <a:ea typeface="+mn-ea"/>
          <a:cs typeface="+mn-cs"/>
        </a:defRPr>
      </a:lvl3pPr>
      <a:lvl4pPr marL="942975" indent="-171450" algn="l" defTabSz="857250" rtl="0" eaLnBrk="1" latinLnBrk="0" hangingPunct="1">
        <a:lnSpc>
          <a:spcPct val="90000"/>
        </a:lnSpc>
        <a:spcBef>
          <a:spcPts val="188"/>
        </a:spcBef>
        <a:spcAft>
          <a:spcPts val="375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00150" indent="-171450" algn="l" defTabSz="857250" rtl="0" eaLnBrk="1" latinLnBrk="0" hangingPunct="1">
        <a:lnSpc>
          <a:spcPct val="90000"/>
        </a:lnSpc>
        <a:spcBef>
          <a:spcPts val="188"/>
        </a:spcBef>
        <a:spcAft>
          <a:spcPts val="375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00000" indent="-214313" algn="l" defTabSz="857250" rtl="0" eaLnBrk="1" latinLnBrk="0" hangingPunct="1">
        <a:lnSpc>
          <a:spcPct val="90000"/>
        </a:lnSpc>
        <a:spcBef>
          <a:spcPts val="188"/>
        </a:spcBef>
        <a:spcAft>
          <a:spcPts val="375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781250" indent="-214313" algn="l" defTabSz="857250" rtl="0" eaLnBrk="1" latinLnBrk="0" hangingPunct="1">
        <a:lnSpc>
          <a:spcPct val="90000"/>
        </a:lnSpc>
        <a:spcBef>
          <a:spcPts val="188"/>
        </a:spcBef>
        <a:spcAft>
          <a:spcPts val="375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062500" indent="-214313" algn="l" defTabSz="857250" rtl="0" eaLnBrk="1" latinLnBrk="0" hangingPunct="1">
        <a:lnSpc>
          <a:spcPct val="90000"/>
        </a:lnSpc>
        <a:spcBef>
          <a:spcPts val="188"/>
        </a:spcBef>
        <a:spcAft>
          <a:spcPts val="375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343750" indent="-214313" algn="l" defTabSz="857250" rtl="0" eaLnBrk="1" latinLnBrk="0" hangingPunct="1">
        <a:lnSpc>
          <a:spcPct val="90000"/>
        </a:lnSpc>
        <a:spcBef>
          <a:spcPts val="188"/>
        </a:spcBef>
        <a:spcAft>
          <a:spcPts val="375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4" Type="http://schemas.openxmlformats.org/officeDocument/2006/relationships/image" Target="../media/image4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5" y="186447"/>
            <a:ext cx="11027391" cy="650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637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16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734370" y="1572867"/>
            <a:ext cx="4157686" cy="3049745"/>
          </a:xfrm>
          <a:prstGeom prst="wedgeRoundRectCallout">
            <a:avLst>
              <a:gd name="adj1" fmla="val -87649"/>
              <a:gd name="adj2" fmla="val 4254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মিশলে</a:t>
            </a:r>
            <a:r>
              <a:rPr lang="en-US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691" y="146459"/>
            <a:ext cx="1140051" cy="1036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94" y="95660"/>
            <a:ext cx="1603387" cy="7376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88280" y="6195479"/>
            <a:ext cx="718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lackadder ITC" panose="04020505051007020D02" pitchFamily="82" charset="0"/>
              </a:rPr>
              <a:t>mamun</a:t>
            </a:r>
            <a:endParaRPr lang="en-US" dirty="0">
              <a:latin typeface="Blackadder ITC" panose="04020505051007020D02" pitchFamily="8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95" y="929000"/>
            <a:ext cx="5339830" cy="29848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94" y="3747684"/>
            <a:ext cx="5339830" cy="25985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27598" y="93752"/>
            <a:ext cx="33640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/>
              </a:rPr>
              <a:t>পানি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দূষণের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কারণ</a:t>
            </a:r>
            <a:r>
              <a:rPr lang="en-US" sz="4000" dirty="0" smtClean="0">
                <a:latin typeface="NikoshBAN" panose="02000000000000000000"/>
              </a:rPr>
              <a:t> </a:t>
            </a:r>
            <a:endParaRPr lang="en-US" sz="40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402476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16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904056" y="1572867"/>
            <a:ext cx="4157686" cy="3049745"/>
          </a:xfrm>
          <a:prstGeom prst="wedgeRoundRectCallout">
            <a:avLst>
              <a:gd name="adj1" fmla="val -89619"/>
              <a:gd name="adj2" fmla="val 4254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ময়লা</a:t>
            </a:r>
            <a:r>
              <a:rPr lang="en-US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আবর্জনাএবং</a:t>
            </a:r>
            <a:r>
              <a:rPr lang="en-US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ফেললে</a:t>
            </a:r>
            <a:r>
              <a:rPr lang="en-US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691" y="146459"/>
            <a:ext cx="1140051" cy="1036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94" y="95660"/>
            <a:ext cx="1603387" cy="7376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88280" y="6195479"/>
            <a:ext cx="718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lackadder ITC" panose="04020505051007020D02" pitchFamily="82" charset="0"/>
              </a:rPr>
              <a:t>mamun</a:t>
            </a:r>
            <a:endParaRPr lang="en-US" dirty="0">
              <a:latin typeface="Blackadder ITC" panose="04020505051007020D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93" y="929000"/>
            <a:ext cx="5145094" cy="1983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94" y="2912873"/>
            <a:ext cx="5145093" cy="1619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94" y="4477105"/>
            <a:ext cx="5145094" cy="223964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360268" y="95660"/>
            <a:ext cx="327685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atin typeface="NikoshBAN" panose="02000000000000000000"/>
              </a:rPr>
              <a:t>পানি</a:t>
            </a:r>
            <a:r>
              <a:rPr lang="en-US" sz="4400" dirty="0">
                <a:latin typeface="NikoshBAN" panose="02000000000000000000"/>
              </a:rPr>
              <a:t> </a:t>
            </a:r>
            <a:r>
              <a:rPr lang="en-US" sz="4400" dirty="0" err="1">
                <a:latin typeface="NikoshBAN" panose="02000000000000000000"/>
              </a:rPr>
              <a:t>দূষণের</a:t>
            </a:r>
            <a:r>
              <a:rPr lang="en-US" sz="4400" dirty="0">
                <a:latin typeface="NikoshBAN" panose="02000000000000000000"/>
              </a:rPr>
              <a:t> </a:t>
            </a:r>
            <a:endParaRPr lang="en-US" sz="4400" dirty="0" smtClean="0">
              <a:latin typeface="NikoshBAN" panose="02000000000000000000"/>
            </a:endParaRPr>
          </a:p>
          <a:p>
            <a:r>
              <a:rPr lang="en-US" sz="4400" dirty="0" err="1" smtClean="0">
                <a:latin typeface="NikoshBAN" panose="02000000000000000000"/>
              </a:rPr>
              <a:t>কারণ</a:t>
            </a:r>
            <a:r>
              <a:rPr lang="en-US" sz="4400" dirty="0" smtClean="0">
                <a:latin typeface="NikoshBAN" panose="02000000000000000000"/>
              </a:rPr>
              <a:t> </a:t>
            </a:r>
            <a:endParaRPr lang="en-US" sz="44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790966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52" y="1323439"/>
            <a:ext cx="4566101" cy="314226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786" y="1488193"/>
            <a:ext cx="4553525" cy="303334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3" name="TextBox 12"/>
          <p:cNvSpPr txBox="1"/>
          <p:nvPr/>
        </p:nvSpPr>
        <p:spPr>
          <a:xfrm>
            <a:off x="359994" y="4825130"/>
            <a:ext cx="5509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পুকুরে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কাচলে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ধুলে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86493" y="4657931"/>
            <a:ext cx="4926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কীটনাশক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সার,বিষ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12469" y="0"/>
            <a:ext cx="45809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4162" y="0"/>
            <a:ext cx="1140051" cy="1036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385" y="65125"/>
            <a:ext cx="1603387" cy="7376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55767" y="6372197"/>
            <a:ext cx="718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lackadder ITC" panose="04020505051007020D02" pitchFamily="82" charset="0"/>
              </a:rPr>
              <a:t>mamun</a:t>
            </a:r>
            <a:endParaRPr lang="en-US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72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16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47" y="959884"/>
            <a:ext cx="4516486" cy="267944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Rounded Rectangular Callout 6"/>
          <p:cNvSpPr/>
          <p:nvPr/>
        </p:nvSpPr>
        <p:spPr>
          <a:xfrm>
            <a:off x="7034621" y="1329327"/>
            <a:ext cx="4157686" cy="3049745"/>
          </a:xfrm>
          <a:prstGeom prst="wedgeRoundRectCallout">
            <a:avLst>
              <a:gd name="adj1" fmla="val -87649"/>
              <a:gd name="adj2" fmla="val 4254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মলমূত্র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ত্যাগ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28" y="3765875"/>
            <a:ext cx="4435523" cy="23030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691" y="146459"/>
            <a:ext cx="1140051" cy="1036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94" y="95660"/>
            <a:ext cx="1603387" cy="7376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88280" y="6195479"/>
            <a:ext cx="718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lackadder ITC" panose="04020505051007020D02" pitchFamily="82" charset="0"/>
              </a:rPr>
              <a:t>mamun</a:t>
            </a:r>
            <a:endParaRPr lang="en-US" dirty="0">
              <a:latin typeface="Blackadder ITC" panose="04020505051007020D02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74168" y="0"/>
            <a:ext cx="327685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atin typeface="NikoshBAN" panose="02000000000000000000"/>
              </a:rPr>
              <a:t>পানি</a:t>
            </a:r>
            <a:r>
              <a:rPr lang="en-US" sz="4400" dirty="0">
                <a:latin typeface="NikoshBAN" panose="02000000000000000000"/>
              </a:rPr>
              <a:t> </a:t>
            </a:r>
            <a:r>
              <a:rPr lang="en-US" sz="4400" dirty="0" err="1">
                <a:latin typeface="NikoshBAN" panose="02000000000000000000"/>
              </a:rPr>
              <a:t>দূষণের</a:t>
            </a:r>
            <a:r>
              <a:rPr lang="en-US" sz="4400" dirty="0">
                <a:latin typeface="NikoshBAN" panose="02000000000000000000"/>
              </a:rPr>
              <a:t> </a:t>
            </a:r>
            <a:endParaRPr lang="en-US" sz="4400" dirty="0" smtClean="0">
              <a:latin typeface="NikoshBAN" panose="02000000000000000000"/>
            </a:endParaRPr>
          </a:p>
          <a:p>
            <a:r>
              <a:rPr lang="en-US" sz="4400" dirty="0" err="1" smtClean="0">
                <a:latin typeface="NikoshBAN" panose="02000000000000000000"/>
              </a:rPr>
              <a:t>কারণ</a:t>
            </a:r>
            <a:r>
              <a:rPr lang="en-US" sz="4400" dirty="0" smtClean="0">
                <a:latin typeface="NikoshBAN" panose="02000000000000000000"/>
              </a:rPr>
              <a:t> </a:t>
            </a:r>
            <a:endParaRPr lang="en-US" sz="44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798903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16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7120346" y="1464630"/>
            <a:ext cx="4157686" cy="3049745"/>
          </a:xfrm>
          <a:prstGeom prst="wedgeRoundRectCallout">
            <a:avLst>
              <a:gd name="adj1" fmla="val -77683"/>
              <a:gd name="adj2" fmla="val 3926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গোসল</a:t>
            </a:r>
            <a:r>
              <a:rPr lang="en-US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করালে</a:t>
            </a:r>
            <a:r>
              <a:rPr lang="en-US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ধোয়ার</a:t>
            </a:r>
            <a:r>
              <a:rPr lang="en-US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691" y="146459"/>
            <a:ext cx="1140051" cy="1036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94" y="95660"/>
            <a:ext cx="1603387" cy="7376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88280" y="6195479"/>
            <a:ext cx="718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lackadder ITC" panose="04020505051007020D02" pitchFamily="82" charset="0"/>
              </a:rPr>
              <a:t>mamun</a:t>
            </a:r>
            <a:endParaRPr lang="en-US" dirty="0">
              <a:latin typeface="Blackadder ITC" panose="04020505051007020D02" pitchFamily="8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b="5536"/>
          <a:stretch/>
        </p:blipFill>
        <p:spPr>
          <a:xfrm>
            <a:off x="109294" y="929000"/>
            <a:ext cx="5927017" cy="602466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102814" y="95660"/>
            <a:ext cx="327685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atin typeface="NikoshBAN" panose="02000000000000000000"/>
              </a:rPr>
              <a:t>পানি</a:t>
            </a:r>
            <a:r>
              <a:rPr lang="en-US" sz="4400" dirty="0">
                <a:latin typeface="NikoshBAN" panose="02000000000000000000"/>
              </a:rPr>
              <a:t> </a:t>
            </a:r>
            <a:r>
              <a:rPr lang="en-US" sz="4400" dirty="0" err="1">
                <a:latin typeface="NikoshBAN" panose="02000000000000000000"/>
              </a:rPr>
              <a:t>দূষণের</a:t>
            </a:r>
            <a:r>
              <a:rPr lang="en-US" sz="4400" dirty="0">
                <a:latin typeface="NikoshBAN" panose="02000000000000000000"/>
              </a:rPr>
              <a:t> </a:t>
            </a:r>
            <a:endParaRPr lang="en-US" sz="4400" dirty="0" smtClean="0">
              <a:latin typeface="NikoshBAN" panose="02000000000000000000"/>
            </a:endParaRPr>
          </a:p>
          <a:p>
            <a:r>
              <a:rPr lang="en-US" sz="4400" dirty="0" err="1" smtClean="0">
                <a:latin typeface="NikoshBAN" panose="02000000000000000000"/>
              </a:rPr>
              <a:t>কারণ</a:t>
            </a:r>
            <a:r>
              <a:rPr lang="en-US" sz="4400" dirty="0" smtClean="0">
                <a:latin typeface="NikoshBAN" panose="02000000000000000000"/>
              </a:rPr>
              <a:t> </a:t>
            </a:r>
            <a:endParaRPr lang="en-US" sz="44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379095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1430000" cy="7065818"/>
          </a:xfrm>
          <a:prstGeom prst="frame">
            <a:avLst>
              <a:gd name="adj1" fmla="val 1716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39956" y="164575"/>
            <a:ext cx="57500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রোধের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উপায়সমূহঃ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8613" y="4902579"/>
            <a:ext cx="4070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ময়লা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আবর্জনা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07504" y="4849133"/>
            <a:ext cx="3567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গবাদি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গোসল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25" y="1652590"/>
            <a:ext cx="3921671" cy="260969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613" y="1652592"/>
            <a:ext cx="4276211" cy="277417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cxnSp>
        <p:nvCxnSpPr>
          <p:cNvPr id="18" name="Straight Connector 17"/>
          <p:cNvCxnSpPr/>
          <p:nvPr/>
        </p:nvCxnSpPr>
        <p:spPr>
          <a:xfrm flipH="1">
            <a:off x="1238613" y="1652592"/>
            <a:ext cx="4276211" cy="27741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238613" y="1652592"/>
            <a:ext cx="4276211" cy="27741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030525" y="1652590"/>
            <a:ext cx="3921671" cy="26096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030525" y="1652590"/>
            <a:ext cx="3921671" cy="26096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5338" y="164575"/>
            <a:ext cx="1140051" cy="10364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772" y="164575"/>
            <a:ext cx="1603387" cy="7376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60734" y="6488668"/>
            <a:ext cx="718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lackadder ITC" panose="04020505051007020D02" pitchFamily="82" charset="0"/>
              </a:rPr>
              <a:t>mamun</a:t>
            </a:r>
            <a:endParaRPr lang="en-US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784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13725" y="170427"/>
            <a:ext cx="5727593" cy="1324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রোধের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উপায়সমূহঃ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857" y="5147017"/>
            <a:ext cx="4070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15120" y="5790784"/>
            <a:ext cx="4070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8" y="1619970"/>
            <a:ext cx="4367395" cy="296237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0" name="TextBox 9"/>
          <p:cNvSpPr txBox="1"/>
          <p:nvPr/>
        </p:nvSpPr>
        <p:spPr>
          <a:xfrm>
            <a:off x="6147149" y="5362459"/>
            <a:ext cx="4070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মলমূত্র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ত্যাগ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118" y="1746457"/>
            <a:ext cx="4602376" cy="282894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6" name="Straight Connector 5"/>
          <p:cNvCxnSpPr/>
          <p:nvPr/>
        </p:nvCxnSpPr>
        <p:spPr>
          <a:xfrm>
            <a:off x="661438" y="1619970"/>
            <a:ext cx="4421653" cy="30235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61438" y="1619970"/>
            <a:ext cx="4367395" cy="29554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465142" y="1746459"/>
            <a:ext cx="2752352" cy="2553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615118" y="1837079"/>
            <a:ext cx="1850024" cy="24630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0873" y="178860"/>
            <a:ext cx="1140051" cy="10364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96652" y="6344783"/>
            <a:ext cx="718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lackadder ITC" panose="04020505051007020D02" pitchFamily="82" charset="0"/>
              </a:rPr>
              <a:t>mamun</a:t>
            </a:r>
            <a:endParaRPr lang="en-US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898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16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88434" y="122691"/>
            <a:ext cx="4290141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797" y="3976479"/>
            <a:ext cx="678495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উদরাময়,আমাশয়,কলেরা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টাইফয়েডের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9" name="Picture 8" descr="ro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418" y="1314755"/>
            <a:ext cx="3380945" cy="218975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41" y="1314755"/>
            <a:ext cx="3542193" cy="204640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Right Arrow 2"/>
          <p:cNvSpPr/>
          <p:nvPr/>
        </p:nvSpPr>
        <p:spPr>
          <a:xfrm>
            <a:off x="4250682" y="1964295"/>
            <a:ext cx="2013640" cy="519597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8533312" y="3710949"/>
            <a:ext cx="389596" cy="531061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147" y="4324764"/>
            <a:ext cx="3479454" cy="19240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3577" y="71908"/>
            <a:ext cx="1140051" cy="1036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797" y="106081"/>
            <a:ext cx="1603387" cy="7376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545856" y="6361425"/>
            <a:ext cx="718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lackadder ITC" panose="04020505051007020D02" pitchFamily="82" charset="0"/>
              </a:rPr>
              <a:t>mamun</a:t>
            </a:r>
            <a:endParaRPr lang="en-US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109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3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Terminator 7"/>
          <p:cNvSpPr/>
          <p:nvPr/>
        </p:nvSpPr>
        <p:spPr>
          <a:xfrm>
            <a:off x="3373780" y="285834"/>
            <a:ext cx="3299975" cy="1067070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16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06072" y="4517400"/>
            <a:ext cx="9217855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বিশুদ্ধ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4-Point Star 9"/>
          <p:cNvSpPr/>
          <p:nvPr/>
        </p:nvSpPr>
        <p:spPr>
          <a:xfrm>
            <a:off x="1662145" y="4528831"/>
            <a:ext cx="553792" cy="399245"/>
          </a:xfrm>
          <a:prstGeom prst="star4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513" y="1803068"/>
            <a:ext cx="3130242" cy="18954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7535" y="181243"/>
            <a:ext cx="1140051" cy="1036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03" y="181243"/>
            <a:ext cx="1603387" cy="7376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74131" y="6413475"/>
            <a:ext cx="718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lackadder ITC" panose="04020505051007020D02" pitchFamily="82" charset="0"/>
              </a:rPr>
              <a:t>mamun</a:t>
            </a:r>
            <a:endParaRPr lang="en-US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728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3"/>
            <a:ext cx="11430000" cy="6857997"/>
          </a:xfrm>
          <a:prstGeom prst="frame">
            <a:avLst>
              <a:gd name="adj1" fmla="val 1716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56" y="2910080"/>
            <a:ext cx="4756821" cy="276672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Cloud Callout 5"/>
          <p:cNvSpPr/>
          <p:nvPr/>
        </p:nvSpPr>
        <p:spPr>
          <a:xfrm>
            <a:off x="4308011" y="274239"/>
            <a:ext cx="4562818" cy="2255156"/>
          </a:xfrm>
          <a:prstGeom prst="cloudCallout">
            <a:avLst>
              <a:gd name="adj1" fmla="val -30985"/>
              <a:gd name="adj2" fmla="val 8277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গোসল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420" y="2910080"/>
            <a:ext cx="4040750" cy="27134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4395" y="274239"/>
            <a:ext cx="1140051" cy="1036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715" y="274239"/>
            <a:ext cx="1603387" cy="7376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70954" y="6342376"/>
            <a:ext cx="718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lackadder ITC" panose="04020505051007020D02" pitchFamily="82" charset="0"/>
              </a:rPr>
              <a:t>mamun</a:t>
            </a:r>
            <a:endParaRPr lang="en-US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47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8159" y="295337"/>
            <a:ext cx="6913685" cy="13234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/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000" b="1" dirty="0">
                <a:ln/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b="1" dirty="0">
                <a:ln/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b="1" dirty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Frame 23">
            <a:extLst>
              <a:ext uri="{FF2B5EF4-FFF2-40B4-BE49-F238E27FC236}">
                <a16:creationId xmlns:a16="http://schemas.microsoft.com/office/drawing/2014/main" id="{35CB4920-BDD5-47D6-92B0-A31CC5819043}"/>
              </a:ext>
            </a:extLst>
          </p:cNvPr>
          <p:cNvSpPr/>
          <p:nvPr/>
        </p:nvSpPr>
        <p:spPr>
          <a:xfrm>
            <a:off x="0" y="0"/>
            <a:ext cx="11430000" cy="6857999"/>
          </a:xfrm>
          <a:prstGeom prst="frame">
            <a:avLst>
              <a:gd name="adj1" fmla="val 1891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60" y="1589073"/>
            <a:ext cx="11054686" cy="40747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42" y="189628"/>
            <a:ext cx="1603387" cy="737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0295" y="40263"/>
            <a:ext cx="1140051" cy="10364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63370" y="5883832"/>
            <a:ext cx="2852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Blackadder ITC" panose="04020505051007020D02" pitchFamily="82" charset="0"/>
              </a:rPr>
              <a:t>mamun</a:t>
            </a:r>
            <a:endParaRPr lang="en-US" sz="3200" dirty="0">
              <a:latin typeface="Blackadder ITC" panose="04020505051007020D02" pitchFamily="8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7034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 mod="1">
    <p:ext uri="{E180D4A7-C9FB-4DFB-919C-405C955672EB}">
      <p14:showEvtLst xmlns:p14="http://schemas.microsoft.com/office/powerpoint/2010/main">
        <p14:playEvt time="1222" objId="3"/>
        <p14:stopEvt time="2190" objId="3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1"/>
            <a:ext cx="11430000" cy="6954986"/>
          </a:xfrm>
          <a:prstGeom prst="frame">
            <a:avLst>
              <a:gd name="adj1" fmla="val 2305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312505" y="3496178"/>
            <a:ext cx="10411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06062" y="1735620"/>
            <a:ext cx="6535932" cy="24941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Diagonal Corners Rounded 5">
            <a:extLst>
              <a:ext uri="{FF2B5EF4-FFF2-40B4-BE49-F238E27FC236}">
                <a16:creationId xmlns:a16="http://schemas.microsoft.com/office/drawing/2014/main" id="{B76E86EE-F538-4F14-8CE4-29B2A7DA2239}"/>
              </a:ext>
            </a:extLst>
          </p:cNvPr>
          <p:cNvSpPr/>
          <p:nvPr/>
        </p:nvSpPr>
        <p:spPr>
          <a:xfrm>
            <a:off x="610478" y="307562"/>
            <a:ext cx="2842405" cy="1161117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352" y="914652"/>
            <a:ext cx="2743200" cy="16668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4375" y="1"/>
            <a:ext cx="1140051" cy="10364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159220" y="6247458"/>
            <a:ext cx="718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lackadder ITC" panose="04020505051007020D02" pitchFamily="82" charset="0"/>
              </a:rPr>
              <a:t>mamun</a:t>
            </a:r>
            <a:endParaRPr lang="en-US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667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16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2167878" y="92818"/>
            <a:ext cx="53168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সাথে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384" y="1543887"/>
            <a:ext cx="3626241" cy="48605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513" y="1545263"/>
            <a:ext cx="1885950" cy="2428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3313" y="4326340"/>
            <a:ext cx="35074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/>
              </a:rPr>
              <a:t>প্রাথমিক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বিজ্ঞান</a:t>
            </a:r>
            <a:r>
              <a:rPr lang="en-US" sz="2800" dirty="0" smtClean="0">
                <a:latin typeface="NikoshBAN" panose="02000000000000000000"/>
              </a:rPr>
              <a:t>  </a:t>
            </a:r>
            <a:r>
              <a:rPr lang="en-US" sz="2800" dirty="0" err="1" smtClean="0">
                <a:latin typeface="NikoshBAN" panose="02000000000000000000"/>
              </a:rPr>
              <a:t>বইয়ের</a:t>
            </a:r>
            <a:r>
              <a:rPr lang="en-US" sz="2800" dirty="0" smtClean="0">
                <a:latin typeface="NikoshBAN" panose="02000000000000000000"/>
              </a:rPr>
              <a:t> ২৮ </a:t>
            </a:r>
            <a:r>
              <a:rPr lang="en-US" sz="2800" dirty="0" err="1" smtClean="0">
                <a:latin typeface="NikoshBAN" panose="02000000000000000000"/>
              </a:rPr>
              <a:t>পৃষ্ঠা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বের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করে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মনোযোগ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সহকারে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পড়</a:t>
            </a:r>
            <a:r>
              <a:rPr lang="en-US" sz="2800" dirty="0" smtClean="0">
                <a:latin typeface="NikoshBAN" panose="02000000000000000000"/>
              </a:rPr>
              <a:t> ।</a:t>
            </a:r>
            <a:endParaRPr lang="en-US" sz="2800" dirty="0">
              <a:latin typeface="NikoshBAN" panose="0200000000000000000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0762" y="92818"/>
            <a:ext cx="1140051" cy="10364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885" y="92818"/>
            <a:ext cx="1603387" cy="7376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45625" y="6347353"/>
            <a:ext cx="718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lackadder ITC" panose="04020505051007020D02" pitchFamily="82" charset="0"/>
              </a:rPr>
              <a:t>mamun</a:t>
            </a:r>
            <a:endParaRPr lang="en-US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643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1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3230" y="1185293"/>
            <a:ext cx="3292677" cy="175432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: Diagonal Corners Rounded 4">
            <a:extLst>
              <a:ext uri="{FF2B5EF4-FFF2-40B4-BE49-F238E27FC236}">
                <a16:creationId xmlns:a16="http://schemas.microsoft.com/office/drawing/2014/main" id="{988E481C-5309-4A12-ABE8-4FEA24E49099}"/>
              </a:ext>
            </a:extLst>
          </p:cNvPr>
          <p:cNvSpPr/>
          <p:nvPr/>
        </p:nvSpPr>
        <p:spPr>
          <a:xfrm>
            <a:off x="3289568" y="186988"/>
            <a:ext cx="2586645" cy="670058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501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501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61E1BD-9C4D-4FC4-A874-D3E4E3B0E890}"/>
              </a:ext>
            </a:extLst>
          </p:cNvPr>
          <p:cNvSpPr/>
          <p:nvPr/>
        </p:nvSpPr>
        <p:spPr>
          <a:xfrm rot="10800000">
            <a:off x="0" y="1072404"/>
            <a:ext cx="9871815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73633" y="2940800"/>
            <a:ext cx="7724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/>
              </a:rPr>
              <a:t>১। </a:t>
            </a:r>
            <a:r>
              <a:rPr lang="en-US" sz="4400" dirty="0" err="1" smtClean="0">
                <a:latin typeface="NikoshBAN" panose="02000000000000000000"/>
              </a:rPr>
              <a:t>পানি</a:t>
            </a:r>
            <a:r>
              <a:rPr lang="en-US" sz="4400" dirty="0" smtClean="0">
                <a:latin typeface="NikoshBAN" panose="02000000000000000000"/>
              </a:rPr>
              <a:t> </a:t>
            </a:r>
            <a:r>
              <a:rPr lang="en-US" sz="4400" dirty="0" err="1" smtClean="0">
                <a:latin typeface="NikoshBAN" panose="02000000000000000000"/>
              </a:rPr>
              <a:t>দূষণের</a:t>
            </a:r>
            <a:r>
              <a:rPr lang="en-US" sz="4400" dirty="0" smtClean="0">
                <a:latin typeface="NikoshBAN" panose="02000000000000000000"/>
              </a:rPr>
              <a:t> ২টি </a:t>
            </a:r>
            <a:r>
              <a:rPr lang="en-US" sz="4400" dirty="0" err="1" smtClean="0">
                <a:latin typeface="NikoshBAN" panose="02000000000000000000"/>
              </a:rPr>
              <a:t>কারণ</a:t>
            </a:r>
            <a:r>
              <a:rPr lang="en-US" sz="4400" dirty="0" smtClean="0">
                <a:latin typeface="NikoshBAN" panose="02000000000000000000"/>
              </a:rPr>
              <a:t> </a:t>
            </a:r>
            <a:r>
              <a:rPr lang="en-US" sz="4400" dirty="0" err="1" smtClean="0">
                <a:latin typeface="NikoshBAN" panose="02000000000000000000"/>
              </a:rPr>
              <a:t>লেখ</a:t>
            </a:r>
            <a:r>
              <a:rPr lang="en-US" sz="4400" dirty="0" smtClean="0">
                <a:latin typeface="NikoshBAN" panose="02000000000000000000"/>
              </a:rPr>
              <a:t>।  </a:t>
            </a:r>
            <a:endParaRPr lang="en-US" sz="4400" dirty="0">
              <a:latin typeface="NikoshBAN" panose="0200000000000000000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7315" y="3937599"/>
            <a:ext cx="8834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/>
              </a:rPr>
              <a:t>২</a:t>
            </a:r>
            <a:r>
              <a:rPr lang="en-US" sz="4400" dirty="0" smtClean="0">
                <a:latin typeface="NikoshBAN" panose="02000000000000000000"/>
              </a:rPr>
              <a:t>। </a:t>
            </a:r>
            <a:r>
              <a:rPr lang="en-US" sz="4400" dirty="0" smtClean="0">
                <a:latin typeface="NikoshBAN" panose="02000000000000000000"/>
              </a:rPr>
              <a:t>২টি </a:t>
            </a:r>
            <a:r>
              <a:rPr lang="en-US" sz="4400" dirty="0" err="1" smtClean="0">
                <a:latin typeface="NikoshBAN" panose="02000000000000000000"/>
              </a:rPr>
              <a:t>পানিবাহিত</a:t>
            </a:r>
            <a:r>
              <a:rPr lang="en-US" sz="4400" dirty="0" smtClean="0">
                <a:latin typeface="NikoshBAN" panose="02000000000000000000"/>
              </a:rPr>
              <a:t> </a:t>
            </a:r>
            <a:r>
              <a:rPr lang="en-US" sz="4400" dirty="0" err="1" smtClean="0">
                <a:latin typeface="NikoshBAN" panose="02000000000000000000"/>
              </a:rPr>
              <a:t>রোগের</a:t>
            </a:r>
            <a:r>
              <a:rPr lang="en-US" sz="4400" dirty="0" smtClean="0">
                <a:latin typeface="NikoshBAN" panose="02000000000000000000"/>
              </a:rPr>
              <a:t> </a:t>
            </a:r>
            <a:r>
              <a:rPr lang="en-US" sz="4400" dirty="0" err="1" smtClean="0">
                <a:latin typeface="NikoshBAN" panose="02000000000000000000"/>
              </a:rPr>
              <a:t>নাম</a:t>
            </a:r>
            <a:r>
              <a:rPr lang="en-US" sz="4400" dirty="0" smtClean="0">
                <a:latin typeface="NikoshBAN" panose="02000000000000000000"/>
              </a:rPr>
              <a:t> </a:t>
            </a:r>
            <a:r>
              <a:rPr lang="en-US" sz="4400" dirty="0" err="1" smtClean="0">
                <a:latin typeface="NikoshBAN" panose="02000000000000000000"/>
              </a:rPr>
              <a:t>লেখ</a:t>
            </a:r>
            <a:r>
              <a:rPr lang="en-US" sz="4400" dirty="0" smtClean="0">
                <a:latin typeface="NikoshBAN" panose="02000000000000000000"/>
              </a:rPr>
              <a:t>। </a:t>
            </a:r>
            <a:endParaRPr lang="en-US" sz="4400" dirty="0">
              <a:latin typeface="NikoshBAN" panose="0200000000000000000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445" y="1437201"/>
            <a:ext cx="2705100" cy="1685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0882" y="22590"/>
            <a:ext cx="1140051" cy="10364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24" y="153177"/>
            <a:ext cx="1603387" cy="7376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876213" y="6411681"/>
            <a:ext cx="718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lackadder ITC" panose="04020505051007020D02" pitchFamily="82" charset="0"/>
              </a:rPr>
              <a:t>mamun</a:t>
            </a:r>
            <a:endParaRPr lang="en-US" dirty="0">
              <a:latin typeface="Blackadder ITC" panose="04020505051007020D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2617" y="4864820"/>
            <a:ext cx="8959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/>
              </a:rPr>
              <a:t>৩। </a:t>
            </a:r>
            <a:r>
              <a:rPr lang="en-US" sz="4400" dirty="0" err="1" smtClean="0">
                <a:latin typeface="NikoshBAN" panose="02000000000000000000"/>
              </a:rPr>
              <a:t>পানিদূষণ</a:t>
            </a:r>
            <a:r>
              <a:rPr lang="en-US" sz="4400" dirty="0" smtClean="0">
                <a:latin typeface="NikoshBAN" panose="02000000000000000000"/>
              </a:rPr>
              <a:t> </a:t>
            </a:r>
            <a:r>
              <a:rPr lang="en-US" sz="4400" dirty="0" err="1" smtClean="0">
                <a:latin typeface="NikoshBAN" panose="02000000000000000000"/>
              </a:rPr>
              <a:t>রোধের</a:t>
            </a:r>
            <a:r>
              <a:rPr lang="en-US" sz="4400" dirty="0" smtClean="0">
                <a:latin typeface="NikoshBAN" panose="02000000000000000000"/>
              </a:rPr>
              <a:t> ২টি </a:t>
            </a:r>
            <a:r>
              <a:rPr lang="en-US" sz="4400" dirty="0" err="1" smtClean="0">
                <a:latin typeface="NikoshBAN" panose="02000000000000000000"/>
              </a:rPr>
              <a:t>উপায়</a:t>
            </a:r>
            <a:r>
              <a:rPr lang="en-US" sz="4400" dirty="0" smtClean="0">
                <a:latin typeface="NikoshBAN" panose="02000000000000000000"/>
              </a:rPr>
              <a:t> </a:t>
            </a:r>
            <a:r>
              <a:rPr lang="en-US" sz="4400" dirty="0" err="1" smtClean="0">
                <a:latin typeface="NikoshBAN" panose="02000000000000000000"/>
              </a:rPr>
              <a:t>লেখ</a:t>
            </a:r>
            <a:r>
              <a:rPr lang="en-US" sz="4400" dirty="0" smtClean="0">
                <a:latin typeface="NikoshBAN" panose="02000000000000000000"/>
              </a:rPr>
              <a:t>। </a:t>
            </a:r>
            <a:endParaRPr lang="en-US" sz="44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71028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723" y="4107744"/>
            <a:ext cx="10148553" cy="107721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পুকুর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Down Arrow 3"/>
          <p:cNvSpPr/>
          <p:nvPr/>
        </p:nvSpPr>
        <p:spPr>
          <a:xfrm>
            <a:off x="5022375" y="2004792"/>
            <a:ext cx="956481" cy="1570631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46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6F48806-BD76-41B4-BD2D-3680C0A519D3}"/>
              </a:ext>
            </a:extLst>
          </p:cNvPr>
          <p:cNvSpPr/>
          <p:nvPr/>
        </p:nvSpPr>
        <p:spPr>
          <a:xfrm>
            <a:off x="3688164" y="753381"/>
            <a:ext cx="3164305" cy="8422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69E3064A-FD1C-4A15-8CC6-A381449E214D}"/>
              </a:ext>
            </a:extLst>
          </p:cNvPr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962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>
              <a:solidFill>
                <a:schemeClr val="tx1"/>
              </a:solidFill>
            </a:endParaRPr>
          </a:p>
        </p:txBody>
      </p:sp>
      <p:sp>
        <p:nvSpPr>
          <p:cNvPr id="6" name="4-Point Star 5"/>
          <p:cNvSpPr/>
          <p:nvPr/>
        </p:nvSpPr>
        <p:spPr>
          <a:xfrm>
            <a:off x="564523" y="4155566"/>
            <a:ext cx="425003" cy="316622"/>
          </a:xfrm>
          <a:prstGeom prst="star4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5334" y="1489833"/>
            <a:ext cx="2971800" cy="1543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1356" y="138076"/>
            <a:ext cx="1140051" cy="10364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32" y="138076"/>
            <a:ext cx="1603387" cy="7376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714999" y="6324015"/>
            <a:ext cx="718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lackadder ITC" panose="04020505051007020D02" pitchFamily="82" charset="0"/>
              </a:rPr>
              <a:t>mamun</a:t>
            </a:r>
            <a:endParaRPr lang="en-US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43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69E3064A-FD1C-4A15-8CC6-A381449E214D}"/>
              </a:ext>
            </a:extLst>
          </p:cNvPr>
          <p:cNvSpPr/>
          <p:nvPr/>
        </p:nvSpPr>
        <p:spPr>
          <a:xfrm>
            <a:off x="-154546" y="0"/>
            <a:ext cx="11584546" cy="6967470"/>
          </a:xfrm>
          <a:prstGeom prst="frame">
            <a:avLst>
              <a:gd name="adj1" fmla="val 21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>
              <a:solidFill>
                <a:schemeClr val="tx1"/>
              </a:solidFill>
            </a:endParaRPr>
          </a:p>
        </p:txBody>
      </p:sp>
      <p:sp>
        <p:nvSpPr>
          <p:cNvPr id="2" name="Heart 1"/>
          <p:cNvSpPr/>
          <p:nvPr/>
        </p:nvSpPr>
        <p:spPr>
          <a:xfrm>
            <a:off x="1632018" y="2833300"/>
            <a:ext cx="399245" cy="244699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Heart 6"/>
          <p:cNvSpPr/>
          <p:nvPr/>
        </p:nvSpPr>
        <p:spPr>
          <a:xfrm>
            <a:off x="8811632" y="2833299"/>
            <a:ext cx="399245" cy="244699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546" y="155802"/>
            <a:ext cx="11553474" cy="68116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55130" y="999509"/>
            <a:ext cx="35684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/>
              </a:rPr>
              <a:t>সবাইকে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/>
              </a:rPr>
              <a:t>ধন্যবাদ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70565" y="3077998"/>
            <a:ext cx="6501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বিশুদ্ধ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পানি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পান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করি</a:t>
            </a:r>
            <a:endParaRPr lang="en-US" sz="4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/>
            </a:endParaRPr>
          </a:p>
          <a:p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সুস্থ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সুন্দর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জীবন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গড়ি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।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8877" y="0"/>
            <a:ext cx="1140051" cy="10364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5802"/>
            <a:ext cx="1603387" cy="7376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637727" y="6673334"/>
            <a:ext cx="718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lackadder ITC" panose="04020505051007020D02" pitchFamily="82" charset="0"/>
              </a:rPr>
              <a:t>mamun</a:t>
            </a:r>
            <a:endParaRPr lang="en-US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13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1430001" cy="6858000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lowchart: Terminator 24"/>
          <p:cNvSpPr/>
          <p:nvPr/>
        </p:nvSpPr>
        <p:spPr>
          <a:xfrm>
            <a:off x="4218709" y="275230"/>
            <a:ext cx="2992581" cy="762000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28155" y="2398269"/>
            <a:ext cx="50992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শ্রেণী-৩য়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বিষয়-প্রাঃবিঃ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অধ্যায়-জীবনের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6791" y="3468125"/>
            <a:ext cx="48536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মামুনুর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রশীদ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বিরামপুর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রেল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কলোনী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বিরামপুর,দিনাজপুর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" r="1340"/>
          <a:stretch/>
        </p:blipFill>
        <p:spPr>
          <a:xfrm>
            <a:off x="9269276" y="1708598"/>
            <a:ext cx="1597968" cy="17595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27" y="1890148"/>
            <a:ext cx="1358234" cy="15779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760" t="23317" r="-2760" b="30421"/>
          <a:stretch/>
        </p:blipFill>
        <p:spPr>
          <a:xfrm>
            <a:off x="0" y="70241"/>
            <a:ext cx="1605104" cy="7425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-1862" b="15269"/>
          <a:stretch/>
        </p:blipFill>
        <p:spPr>
          <a:xfrm>
            <a:off x="10186895" y="0"/>
            <a:ext cx="1140533" cy="10372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9421" y="1890148"/>
            <a:ext cx="1269242" cy="44608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10934" y="6350978"/>
            <a:ext cx="718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lackadder ITC" panose="04020505051007020D02" pitchFamily="82" charset="0"/>
              </a:rPr>
              <a:t>mamun</a:t>
            </a:r>
            <a:endParaRPr lang="en-US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855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1"/>
            <a:ext cx="11430000" cy="6857999"/>
          </a:xfrm>
          <a:prstGeom prst="frame">
            <a:avLst>
              <a:gd name="adj1" fmla="val 1749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5674" y="1190236"/>
            <a:ext cx="10358651" cy="30047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</a:p>
          <a:p>
            <a:pPr algn="just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৩.২.১ 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পানীয়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অযোগ্য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৩.৩.১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1245" y="384649"/>
            <a:ext cx="2129109" cy="923330"/>
          </a:xfrm>
          <a:prstGeom prst="rect">
            <a:avLst/>
          </a:prstGeom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>
            <a:spAutoFit/>
          </a:bodyPr>
          <a:lstStyle/>
          <a:p>
            <a:r>
              <a:rPr lang="bn-IN" sz="5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514" y="4194950"/>
            <a:ext cx="3260563" cy="18090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79" y="108634"/>
            <a:ext cx="1603387" cy="737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8589" y="108405"/>
            <a:ext cx="1140051" cy="10364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00354" y="6246316"/>
            <a:ext cx="957734" cy="383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Blackadder ITC" panose="04020505051007020D02" pitchFamily="82" charset="0"/>
              </a:rPr>
              <a:t>mamun</a:t>
            </a:r>
            <a:endParaRPr lang="en-US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321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-1" y="1"/>
            <a:ext cx="11430001" cy="6948058"/>
          </a:xfrm>
          <a:prstGeom prst="frame">
            <a:avLst>
              <a:gd name="adj1" fmla="val 1749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2240" y="502695"/>
            <a:ext cx="4365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07418" y="965506"/>
            <a:ext cx="3815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কিরূপ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972" y="1738298"/>
            <a:ext cx="4950064" cy="324068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TextBox 7"/>
          <p:cNvSpPr txBox="1"/>
          <p:nvPr/>
        </p:nvSpPr>
        <p:spPr>
          <a:xfrm>
            <a:off x="1177094" y="5688654"/>
            <a:ext cx="3943617" cy="523220"/>
          </a:xfrm>
          <a:prstGeom prst="rect">
            <a:avLst/>
          </a:prstGeom>
          <a:solidFill>
            <a:srgbClr val="DCDBE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ময়লা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আবর্জনাযুক্ত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33254" y="5688654"/>
            <a:ext cx="3981782" cy="99011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পড়ছে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60" y="1775457"/>
            <a:ext cx="5531839" cy="3166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60" y="150049"/>
            <a:ext cx="1603387" cy="737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5010" y="190706"/>
            <a:ext cx="1140051" cy="10364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67750" y="6494107"/>
            <a:ext cx="718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lackadder ITC" panose="04020505051007020D02" pitchFamily="82" charset="0"/>
              </a:rPr>
              <a:t>mamun</a:t>
            </a:r>
            <a:endParaRPr lang="en-US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434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4498744" y="626753"/>
            <a:ext cx="3451124" cy="1556011"/>
          </a:xfrm>
          <a:prstGeom prst="cloudCallou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1441170" cy="6858000"/>
          </a:xfrm>
          <a:prstGeom prst="frame">
            <a:avLst>
              <a:gd name="adj1" fmla="val 1183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এভাবেই বুড়িগঙ্গার পানি দূষিত হচ্ছে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6213" end="825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26278" y="316752"/>
            <a:ext cx="9218794" cy="5897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5790" y="626753"/>
            <a:ext cx="2819770" cy="954107"/>
          </a:xfrm>
          <a:prstGeom prst="rect">
            <a:avLst/>
          </a:prstGeom>
          <a:solidFill>
            <a:srgbClr val="DCDBE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25790" y="651831"/>
            <a:ext cx="2819770" cy="954107"/>
          </a:xfrm>
          <a:prstGeom prst="rect">
            <a:avLst/>
          </a:prstGeom>
          <a:solidFill>
            <a:srgbClr val="DCDBE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05840" y="6346122"/>
            <a:ext cx="718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lackadder ITC" panose="04020505051007020D02" pitchFamily="82" charset="0"/>
              </a:rPr>
              <a:t>mamun</a:t>
            </a:r>
            <a:endParaRPr lang="en-US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3600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16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9756" y="166569"/>
            <a:ext cx="6050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0450" y="2272130"/>
            <a:ext cx="3729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387" y="3702324"/>
            <a:ext cx="3843053" cy="215930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58" y="166569"/>
            <a:ext cx="1603387" cy="737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9279" y="166569"/>
            <a:ext cx="1140051" cy="10364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55767" y="6276162"/>
            <a:ext cx="718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lackadder ITC" panose="04020505051007020D02" pitchFamily="82" charset="0"/>
              </a:rPr>
              <a:t>mamun</a:t>
            </a:r>
            <a:endParaRPr lang="en-US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628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1"/>
            <a:ext cx="11430000" cy="6948054"/>
          </a:xfrm>
          <a:prstGeom prst="frame">
            <a:avLst>
              <a:gd name="adj1" fmla="val 1749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7203" y="184715"/>
            <a:ext cx="32557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পূর্বপাঠ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3513" y="2764441"/>
            <a:ext cx="683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স্বাদু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7411" y="3672708"/>
            <a:ext cx="62051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278796" y="1988158"/>
            <a:ext cx="6516710" cy="51516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2597" y="3474028"/>
            <a:ext cx="2619375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5574" y="117801"/>
            <a:ext cx="1140051" cy="1036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024" y="117801"/>
            <a:ext cx="1603387" cy="7376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25829" y="6113656"/>
            <a:ext cx="917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Blackadder ITC" panose="04020505051007020D02" pitchFamily="82" charset="0"/>
              </a:rPr>
              <a:t>mamun</a:t>
            </a:r>
            <a:endParaRPr lang="en-US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705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16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03031" y="90152"/>
            <a:ext cx="11217499" cy="6671256"/>
          </a:xfrm>
          <a:prstGeom prst="frame">
            <a:avLst>
              <a:gd name="adj1" fmla="val 1749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3237" y="134507"/>
            <a:ext cx="41498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135" y="3076651"/>
            <a:ext cx="10161290" cy="175432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আশপাশের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আবর্জনা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sp>
        <p:nvSpPr>
          <p:cNvPr id="3" name="Right Arrow 2"/>
          <p:cNvSpPr/>
          <p:nvPr/>
        </p:nvSpPr>
        <p:spPr>
          <a:xfrm>
            <a:off x="733326" y="3303430"/>
            <a:ext cx="426734" cy="258636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06062" y="1996225"/>
            <a:ext cx="6516710" cy="51516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943237" y="1941851"/>
            <a:ext cx="6400800" cy="64394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0479" y="151812"/>
            <a:ext cx="1140051" cy="10364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2" y="218365"/>
            <a:ext cx="1603387" cy="7376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93314" y="6255706"/>
            <a:ext cx="718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lackadder ITC" panose="04020505051007020D02" pitchFamily="82" charset="0"/>
              </a:rPr>
              <a:t>mamun</a:t>
            </a:r>
            <a:endParaRPr lang="en-US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016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4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5.xml><?xml version="1.0" encoding="utf-8"?>
<a:theme xmlns:a="http://schemas.openxmlformats.org/drawingml/2006/main" name="1_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6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7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8.xml><?xml version="1.0" encoding="utf-8"?>
<a:theme xmlns:a="http://schemas.openxmlformats.org/drawingml/2006/main" name="1_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2530</TotalTime>
  <Words>414</Words>
  <Application>Microsoft Office PowerPoint</Application>
  <PresentationFormat>Custom</PresentationFormat>
  <Paragraphs>91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24</vt:i4>
      </vt:variant>
    </vt:vector>
  </HeadingPairs>
  <TitlesOfParts>
    <vt:vector size="43" baseType="lpstr">
      <vt:lpstr>Arial</vt:lpstr>
      <vt:lpstr>Blackadder ITC</vt:lpstr>
      <vt:lpstr>Calibri</vt:lpstr>
      <vt:lpstr>Calibri Light</vt:lpstr>
      <vt:lpstr>Century Gothic</vt:lpstr>
      <vt:lpstr>Corbel</vt:lpstr>
      <vt:lpstr>Garamond</vt:lpstr>
      <vt:lpstr>Gill Sans MT</vt:lpstr>
      <vt:lpstr>NikoshBAN</vt:lpstr>
      <vt:lpstr>Tw Cen MT</vt:lpstr>
      <vt:lpstr>Wingdings 3</vt:lpstr>
      <vt:lpstr>Office Theme</vt:lpstr>
      <vt:lpstr>Organic</vt:lpstr>
      <vt:lpstr>Parcel</vt:lpstr>
      <vt:lpstr>Droplet</vt:lpstr>
      <vt:lpstr>1_Parcel</vt:lpstr>
      <vt:lpstr>Basis</vt:lpstr>
      <vt:lpstr>Wisp</vt:lpstr>
      <vt:lpstr>1_Basis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IT-PARK</cp:lastModifiedBy>
  <cp:revision>218</cp:revision>
  <dcterms:created xsi:type="dcterms:W3CDTF">2019-11-30T13:22:34Z</dcterms:created>
  <dcterms:modified xsi:type="dcterms:W3CDTF">2021-08-20T16:41:52Z</dcterms:modified>
</cp:coreProperties>
</file>