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37" autoAdjust="0"/>
  </p:normalViewPr>
  <p:slideViewPr>
    <p:cSldViewPr snapToGrid="0">
      <p:cViewPr varScale="1">
        <p:scale>
          <a:sx n="64" d="100"/>
          <a:sy n="64" d="100"/>
        </p:scale>
        <p:origin x="78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09654-3A1E-4096-B4DE-8CAA3B202D45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8A9A9-A0F2-45AB-808C-5684D1D8A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51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4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17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965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84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455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365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778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331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96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36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52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42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19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04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075313" y="6488668"/>
            <a:ext cx="3116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nuraniakida@gmail.com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09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11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87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67093F8-6593-45BD-B244-A1D753854A9F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D421AD9-0BAC-48D4-9083-A55C80349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53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580" y="977708"/>
            <a:ext cx="9938479" cy="55964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1244184" y="269822"/>
            <a:ext cx="9908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আজকের মাল্টিমিডিয়া ক্লাসরুমে সবাইকে স্বাগতম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236" y="2048728"/>
            <a:ext cx="3972394" cy="412313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59826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991" y="243022"/>
            <a:ext cx="10084337" cy="910495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এবার এসো আমরা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কতিপয়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সূত্রবলী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জেনে নেই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023354" y="1601075"/>
            <a:ext cx="5240567" cy="4020236"/>
            <a:chOff x="4262316" y="1261643"/>
            <a:chExt cx="4983285" cy="4910887"/>
          </a:xfrm>
        </p:grpSpPr>
        <p:pic>
          <p:nvPicPr>
            <p:cNvPr id="4" name="Picture 3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6263" y="1794933"/>
              <a:ext cx="3975203" cy="3879698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5" name="Rectangle 4"/>
            <p:cNvSpPr/>
            <p:nvPr/>
          </p:nvSpPr>
          <p:spPr>
            <a:xfrm rot="5400000">
              <a:off x="2543856" y="3496460"/>
              <a:ext cx="3926922" cy="49000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বাহু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62316" y="1261643"/>
              <a:ext cx="4983284" cy="50496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বাহু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6530413" y="3457343"/>
              <a:ext cx="464025" cy="49663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বাহু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764367" y="1794932"/>
              <a:ext cx="464025" cy="392691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বাহু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47794" y="2815383"/>
              <a:ext cx="407627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72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বর্গাকার জমি</a:t>
              </a:r>
              <a:endParaRPr lang="en-US" sz="7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110616" y="6068870"/>
            <a:ext cx="6808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 চতুভুর্জের চারটি বাহু সমান তাকে কি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19378" y="4171942"/>
            <a:ext cx="1502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 বলে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77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1066" y="389060"/>
            <a:ext cx="86529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বর্গক্ষেত্রঃ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চতুভুর্জের চারটি বাহু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প্রত্যেক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কোণ সমকোণ তাকে বর্গক্ষেত্র বলে।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 rot="5400000">
            <a:off x="5544864" y="-170004"/>
            <a:ext cx="1020626" cy="513454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ক্ষেত্রের (দৈর্ঘ্য=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প্রস্থ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35625" y="3602484"/>
                <a:ext cx="8503816" cy="20612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কার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ক্ষেত্রের ক্ষেত্রফল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×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প্রস্থ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)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endPara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bn-BD" sz="360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a:rPr lang="bn-BD" sz="36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বাহুর</m:t>
                            </m:r>
                            <m:r>
                              <a:rPr lang="bn-BD" sz="36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 </m:t>
                            </m:r>
                            <m:r>
                              <a:rPr lang="bn-BD" sz="36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দৈর্ঘ্য</m:t>
                            </m:r>
                            <m:r>
                              <a:rPr lang="bn-BD" sz="36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বর্গএকক</a:t>
                </a:r>
                <a:endParaRPr lang="bn-BD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বর্গক্ষেত্রের পরিসীমা=( ৪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 বাহুর দৈর্ঘ্য ) একক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25" y="3602484"/>
                <a:ext cx="8503816" cy="2061229"/>
              </a:xfrm>
              <a:prstGeom prst="rect">
                <a:avLst/>
              </a:prstGeom>
              <a:blipFill>
                <a:blip r:embed="rId2"/>
                <a:stretch>
                  <a:fillRect l="-573" r="-645" b="-44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00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090" y="258289"/>
            <a:ext cx="3197630" cy="699403"/>
          </a:xfrm>
          <a:noFill/>
          <a:ln w="1905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53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207" y="1409074"/>
            <a:ext cx="3637513" cy="31466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6603" y="5131557"/>
            <a:ext cx="11546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বর্গাকার ফুল বাগানের দৈর্ঘ্য ৮৫ মিটার হলে, বাগা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নটির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ক্ষেত্রফল নির্ণয় কর?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85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" y="444426"/>
            <a:ext cx="11035352" cy="1156760"/>
          </a:xfrm>
          <a:noFill/>
          <a:ln w="38100">
            <a:noFill/>
          </a:ln>
        </p:spPr>
        <p:txBody>
          <a:bodyPr>
            <a:normAutofit fontScale="90000"/>
          </a:bodyPr>
          <a:lstStyle/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বর্গা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জমির দৈর্ঘ্য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মিটার এবং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বাইরে চারদিকে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 চওড়া একটি রাস্তা আছে। রাস্তাটির ক্ষেত্রফল কত?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1173108" y="1715098"/>
            <a:ext cx="3968518" cy="3636391"/>
          </a:xfrm>
          <a:prstGeom prst="fram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542" y="2210650"/>
            <a:ext cx="2961399" cy="2601193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416966" y="1681668"/>
            <a:ext cx="1528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39582" y="4847565"/>
            <a:ext cx="1528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4220832" y="3436099"/>
            <a:ext cx="1528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701221" y="3031332"/>
            <a:ext cx="1528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3" b="6052"/>
          <a:stretch/>
        </p:blipFill>
        <p:spPr>
          <a:xfrm>
            <a:off x="6695488" y="1757686"/>
            <a:ext cx="3522689" cy="35962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71348" y="3623563"/>
            <a:ext cx="3146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বর্গাকার জমি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6991" y="2714651"/>
            <a:ext cx="2210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দৈর্ঘ্য=৩০০ মিঃ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7879" y="2377274"/>
            <a:ext cx="287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দৈর্ঘ্য=৩০০ মিঃ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55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54308" y="518512"/>
            <a:ext cx="3284264" cy="3377017"/>
            <a:chOff x="4418841" y="450778"/>
            <a:chExt cx="3284264" cy="3377017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13" b="6052"/>
            <a:stretch/>
          </p:blipFill>
          <p:spPr>
            <a:xfrm>
              <a:off x="4418841" y="474919"/>
              <a:ext cx="3284264" cy="3352876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sp>
          <p:nvSpPr>
            <p:cNvPr id="4" name="TextBox 3"/>
            <p:cNvSpPr txBox="1"/>
            <p:nvPr/>
          </p:nvSpPr>
          <p:spPr>
            <a:xfrm>
              <a:off x="4842935" y="450778"/>
              <a:ext cx="24553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দৈর্ঘ্য=৩০০ মিঃ</a:t>
              </a:r>
              <a:endParaRPr lang="en-US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850871" y="1887415"/>
              <a:ext cx="24308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6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বর্গাকার জমি</a:t>
              </a:r>
              <a:endPara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81295" y="4110756"/>
                <a:ext cx="10651905" cy="2381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দেওয়া আছে , বর্গাকার জমির এক বাহুর দৈর্ঘ্য = ৩০০ মিটার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অতএব, বর্গক্ষেত্রের ক্ষেত্রফল=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bn-BD" sz="360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bn-BD" sz="3600" dirty="0">
                                <a:latin typeface="NikoshBAN" panose="02000000000000000000" pitchFamily="2" charset="0"/>
                                <a:cs typeface="NikoshBAN" panose="02000000000000000000" pitchFamily="2" charset="0"/>
                              </a:rPr>
                              <m:t>বাহুর দৈর্ঘ্য</m:t>
                            </m:r>
                          </m:e>
                        </m:d>
                      </m:e>
                      <m:sup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বর্গ একক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 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bn-BD" sz="360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a:rPr lang="bn-BD" sz="36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৩০০</m:t>
                            </m:r>
                          </m:e>
                        </m:d>
                      </m:e>
                      <m:sup>
                        <m:r>
                          <a:rPr lang="bn-BD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বর্গমিটার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       = ৯০০০০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বর্গমিটার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295" y="4110756"/>
                <a:ext cx="10651905" cy="2381165"/>
              </a:xfrm>
              <a:prstGeom prst="rect">
                <a:avLst/>
              </a:prstGeom>
              <a:blipFill>
                <a:blip r:embed="rId3"/>
                <a:stretch>
                  <a:fillRect l="-1774" t="-3836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860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8544392" y="336261"/>
            <a:ext cx="3451934" cy="3126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92224" y="215734"/>
            <a:ext cx="1528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</a:t>
            </a: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919" y="749933"/>
            <a:ext cx="2563319" cy="2331447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9186992" y="1200572"/>
            <a:ext cx="2576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দৈর্ঘ্য=৩০০ মিঃ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1062" y="2373916"/>
                <a:ext cx="7950982" cy="1236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অতএব, রাস্তাসহ জমির ক্ষেত্রফল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a:rPr lang="bn-BD" sz="36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৩০৮</m:t>
                            </m:r>
                          </m:e>
                        </m:d>
                      </m:e>
                      <m:sup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বর্গমিটার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= ৯৪৮৬৪ বর্গমিটার</a:t>
                </a: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62" y="2373916"/>
                <a:ext cx="7950982" cy="1236749"/>
              </a:xfrm>
              <a:prstGeom prst="rect">
                <a:avLst/>
              </a:prstGeom>
              <a:blipFill>
                <a:blip r:embed="rId4"/>
                <a:stretch>
                  <a:fillRect l="-2299" t="-3448" b="-17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36134" y="4883541"/>
                <a:ext cx="1007533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অতএব, রাস্তার ক্ষেত্রফল =( রাস্তাসহ জমির ক্ষেত্রফল</a:t>
                </a:r>
                <a14:m>
                  <m:oMath xmlns:m="http://schemas.openxmlformats.org/officeDocument/2006/math">
                    <m:r>
                      <a:rPr lang="bn-BD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জমির ক্ষেত্রফল )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=(৯৪৮৬৪</a:t>
                </a:r>
                <a:r>
                  <a:rPr lang="bn-BD" sz="36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৯০০০০ ) বর্গমিটার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=৪৮৬৪ বর্গমিটার </a:t>
                </a: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134" y="4883541"/>
                <a:ext cx="10075333" cy="1754326"/>
              </a:xfrm>
              <a:prstGeom prst="rect">
                <a:avLst/>
              </a:prstGeom>
              <a:blipFill>
                <a:blip r:embed="rId5"/>
                <a:stretch>
                  <a:fillRect l="-1875" t="-4514" r="-1815" b="-1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12001" y="215734"/>
                <a:ext cx="760221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আবার, রাস্তাসহ জমির দৈর্ঘ্য =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(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৩০০+২</a:t>
                </a:r>
                <a14:m>
                  <m:oMath xmlns:m="http://schemas.openxmlformats.org/officeDocument/2006/math">
                    <m:r>
                      <a:rPr lang="bn-BD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৪) মিটার</a:t>
                </a: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= (৩০০+৮) মিটার</a:t>
                </a:r>
              </a:p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= ৩০৮ মিটার</a:t>
                </a:r>
                <a:endPara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01" y="215734"/>
                <a:ext cx="7602218" cy="1754326"/>
              </a:xfrm>
              <a:prstGeom prst="rect">
                <a:avLst/>
              </a:prstGeom>
              <a:blipFill>
                <a:blip r:embed="rId6"/>
                <a:stretch>
                  <a:fillRect l="-2406" t="-4514" b="-1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 rot="16200000">
            <a:off x="8000157" y="1501250"/>
            <a:ext cx="1528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</a:t>
            </a:r>
          </a:p>
        </p:txBody>
      </p:sp>
      <p:sp>
        <p:nvSpPr>
          <p:cNvPr id="11" name="TextBox 10"/>
          <p:cNvSpPr txBox="1"/>
          <p:nvPr/>
        </p:nvSpPr>
        <p:spPr>
          <a:xfrm rot="5400000">
            <a:off x="11012508" y="1623268"/>
            <a:ext cx="1528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99430" y="2992290"/>
            <a:ext cx="1528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</a:t>
            </a:r>
          </a:p>
        </p:txBody>
      </p:sp>
    </p:spTree>
    <p:extLst>
      <p:ext uri="{BB962C8B-B14F-4D97-AF65-F5344CB8AC3E}">
        <p14:creationId xmlns:p14="http://schemas.microsoft.com/office/powerpoint/2010/main" val="15541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4674" y="798010"/>
            <a:ext cx="3186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6289" y="2889291"/>
            <a:ext cx="114157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বর্গাকার পুকুরের দৈর্ঘ্য ৫২ মিটার এবং পুকুরের পাড়ের বিস্তার ৩.৫ মিটার।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ক) পুকুরটির পরিসীমা নির্ণয় কর।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খ) পুকুরের পাড়ের ক্ষেত্রফল নির্ণয় কর।</a:t>
            </a:r>
          </a:p>
        </p:txBody>
      </p:sp>
    </p:spTree>
    <p:extLst>
      <p:ext uri="{BB962C8B-B14F-4D97-AF65-F5344CB8AC3E}">
        <p14:creationId xmlns:p14="http://schemas.microsoft.com/office/powerpoint/2010/main" val="398138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835" y="515584"/>
            <a:ext cx="3355833" cy="2826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874" y="515584"/>
            <a:ext cx="3342807" cy="2826392"/>
          </a:xfrm>
          <a:prstGeom prst="rect">
            <a:avLst/>
          </a:prstGeom>
          <a:ln w="28575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918192" y="3765772"/>
            <a:ext cx="9990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ত্রিভুজঃ তিনটি বাহু দ্বারা সীমাবদ্ধ ক্ষেত্রের চিত্রায়িত রুপকে ত্রিভুজ বলে।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88358" y="4857524"/>
                <a:ext cx="8147714" cy="952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ত্রিভুজের ক্ষেত্রফল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(ভ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ূ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14:m>
                  <m:oMath xmlns:m="http://schemas.openxmlformats.org/officeDocument/2006/math">
                    <m:r>
                      <a:rPr lang="bn-BD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উচ্চতা) বর্গ একক</a:t>
                </a: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358" y="4857524"/>
                <a:ext cx="8147714" cy="952633"/>
              </a:xfrm>
              <a:prstGeom prst="rect">
                <a:avLst/>
              </a:prstGeom>
              <a:blipFill>
                <a:blip r:embed="rId4"/>
                <a:stretch>
                  <a:fillRect l="-2320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701363" y="946049"/>
            <a:ext cx="1483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68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0545" y="443123"/>
            <a:ext cx="9787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ত্রিভুজাকৃতি জমির ক্ষেত্রফল ২৬৪ বর্গমিটার।এর ভ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 ২২ মিটার  হলে, উচ্চতা নির্ণয়কর।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631" y="2368240"/>
            <a:ext cx="7827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 আছে,ত্রিভুজাকৃতি জমির ক্ষেত্রফল=২৬৪ বর্গমিঃ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এবং এর ভূমি= ২২ মিটার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1631" y="4293357"/>
                <a:ext cx="10475035" cy="1812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 জানি,ত্রিভুজাকৃতি জমির ক্ষেত্রফল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bn-BD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14:m>
                  <m:oMath xmlns:m="http://schemas.openxmlformats.org/officeDocument/2006/math">
                    <m:r>
                      <a:rPr lang="bn-BD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উচ্চতা) বর্গ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বা, ২৬৪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bn-BD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২২</a:t>
                </a:r>
                <a14:m>
                  <m:oMath xmlns:m="http://schemas.openxmlformats.org/officeDocument/2006/math">
                    <m:r>
                      <a:rPr lang="bn-BD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</a:t>
                </a: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31" y="4293357"/>
                <a:ext cx="10475035" cy="1812932"/>
              </a:xfrm>
              <a:prstGeom prst="rect">
                <a:avLst/>
              </a:prstGeom>
              <a:blipFill>
                <a:blip r:embed="rId2"/>
                <a:stretch>
                  <a:fillRect l="-1745" r="-233" b="-5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" r="39334" b="2452"/>
          <a:stretch/>
        </p:blipFill>
        <p:spPr>
          <a:xfrm>
            <a:off x="8551260" y="1230249"/>
            <a:ext cx="3389743" cy="2989067"/>
          </a:xfrm>
          <a:prstGeom prst="rtTriangle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48289" y="3568569"/>
            <a:ext cx="2995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 = ২২মিটার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51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517900" y="1340535"/>
                <a:ext cx="4897967" cy="2583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বা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২৬৪ = ১১</a:t>
                </a:r>
                <a14:m>
                  <m:oMath xmlns:m="http://schemas.openxmlformats.org/officeDocument/2006/math">
                    <m:r>
                      <a:rPr lang="bn-BD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উচ্চতা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বা,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১১</a:t>
                </a:r>
                <a:r>
                  <a:rPr lang="bn-BD" sz="36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 = ২৬৪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বা, উচ্চতা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২৬৪</m:t>
                        </m:r>
                      </m:num>
                      <m:den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১১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bn-BD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উচ্চতা = ২৪   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900" y="1340535"/>
                <a:ext cx="4897967" cy="2583464"/>
              </a:xfrm>
              <a:prstGeom prst="rect">
                <a:avLst/>
              </a:prstGeom>
              <a:blipFill>
                <a:blip r:embed="rId2"/>
                <a:stretch>
                  <a:fillRect l="-3731" t="-3302" b="-8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757564" y="4279900"/>
                <a:ext cx="522980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  <m:r>
                      <a:rPr lang="bn-BD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নির্ণেয় উচ্চতা = ২৪ মিটার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564" y="4279900"/>
                <a:ext cx="5229804" cy="646331"/>
              </a:xfrm>
              <a:prstGeom prst="rect">
                <a:avLst/>
              </a:prstGeom>
              <a:blipFill>
                <a:blip r:embed="rId3"/>
                <a:stretch>
                  <a:fillRect t="-12264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703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0" y="191124"/>
            <a:ext cx="10018713" cy="1752599"/>
          </a:xfrm>
        </p:spPr>
        <p:txBody>
          <a:bodyPr/>
          <a:lstStyle/>
          <a:p>
            <a:r>
              <a:rPr lang="bn-IN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803" y="1836797"/>
            <a:ext cx="2143125" cy="21431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330" y="1598717"/>
            <a:ext cx="2143125" cy="21431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566" y="2202697"/>
            <a:ext cx="2143125" cy="21431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581" y="4554032"/>
            <a:ext cx="2143125" cy="21431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305" y="3091310"/>
            <a:ext cx="2143125" cy="21431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581" y="3618867"/>
            <a:ext cx="2143125" cy="21431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044" y="4580168"/>
            <a:ext cx="2143125" cy="2143125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0" y="2935532"/>
            <a:ext cx="6096000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দেলওয়ারা বেগম</a:t>
            </a:r>
          </a:p>
          <a:p>
            <a:pPr algn="ctr"/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আলতাদিঘি ফাজিল মাদরাসা,শেরপুর,বগুড়া</a:t>
            </a:r>
          </a:p>
          <a:p>
            <a:pPr algn="ctr"/>
            <a:r>
              <a:rPr lang="bn-IN" sz="2800" dirty="0">
                <a:latin typeface="Nikosh" panose="02000000000000000000" pitchFamily="2" charset="0"/>
                <a:cs typeface="Nikosh" panose="02000000000000000000" pitchFamily="2" charset="0"/>
              </a:rPr>
              <a:t>ই-মেইলঃ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delwara1979@gmail.com</a:t>
            </a:r>
            <a:r>
              <a:rPr lang="bn-IN" sz="20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57710" y="3164162"/>
            <a:ext cx="36276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শ্রেণিঃ দাখিল ৮ম </a:t>
            </a:r>
          </a:p>
          <a:p>
            <a:pPr algn="ctr"/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বিষয়ঃ গণিত </a:t>
            </a:r>
          </a:p>
          <a:p>
            <a:pPr algn="ctr"/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অধ্যায়ঃ 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তৃতীয়  </a:t>
            </a:r>
            <a:endParaRPr lang="bn-IN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সময়ঃ ৪৫ মিনিট </a:t>
            </a:r>
          </a:p>
          <a:p>
            <a:pPr algn="ctr"/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তারিখঃ 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১৯/০৮/২০২১ </a:t>
            </a:r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ইং 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0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3538" y="1923776"/>
            <a:ext cx="105216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বা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গানের দৈর্ঘ্য এর প্রস্থের ৪ গুণ। এর ক্ষেত্রফল ১৬০০ বর্গমিটার। বাগানটি বর্গাকার পাথর দিয়ে আবৃত যার প্রতিটির দৈর্ঘ্য ২৫ সে.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 পাথরের দাম ৪.৫০ টাকা।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ক) একটি ত্রিভুজের ক্ষেত্রফল ১২০ বর্গ সে মি এবং উচ্চতা ১২ সে.মি.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হলে ভুমির দৈর্ঘ্য নির্ণয় কর।    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খ) বাগানটি পাথর দ্বারা আবৃত করতে মোট কত খরচ নির্ণয় কর।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গ) যদি বাগানের চারিদিকে ২ মি. চওড়া একটি রাস্তা থাকে তবে রাস্তাটির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ক্ষেত্রফল কত? 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6251" y="344774"/>
            <a:ext cx="4947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9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3792" y="402433"/>
            <a:ext cx="3920067" cy="1325563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22165" y="5636303"/>
            <a:ext cx="40606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বাহুর দৈর্ঘ্য ) একক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20106" y="1837056"/>
            <a:ext cx="10207330" cy="469865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এক গজ = কত ফুট?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৩ ফুট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এক এয়র = কত বর্গমিটার?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১০০ বর্গমিটার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এক মিটার = কত ইঞ্চি? 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৩৯.৩৭ ইঞ্চি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এক একর = কত বর্গমিটার?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৪০৪৬.৮৬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বর্গমিটার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5। বর্গ ক্ষেত্রের পরিসীমা=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9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2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25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673" y="411030"/>
            <a:ext cx="4450080" cy="2765441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308349" y="0"/>
            <a:ext cx="3538728" cy="1325563"/>
          </a:xfrm>
          <a:ln w="3810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7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48727" y="3337767"/>
            <a:ext cx="10515600" cy="26373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আয়তকার ক্ষেত্রের ক্ষেত্রফল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একর এবং দৈর্ঘ্য প্রস্থের ৩গুন।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একর কে বর্গমিটারে প্রকাশ কর।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আয়তকার ক্ষেত্রটির দৈর্ঘ্য ও প্রস্থ নির্ণয় কর।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আয়তকার ক্ষেত্রের সমান পরিসীমা বিশিষ্ট একটি বর্গাকার ক্ষেত্রের ক্ষেত্রফল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 কর।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0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174" y="557983"/>
            <a:ext cx="10482534" cy="59027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244" y="1533609"/>
            <a:ext cx="3972394" cy="412313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4102014" y="904022"/>
            <a:ext cx="4796853" cy="62958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33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88564" y="442027"/>
            <a:ext cx="8238550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1" t="22824" r="14355" b="17264"/>
          <a:stretch/>
        </p:blipFill>
        <p:spPr>
          <a:xfrm>
            <a:off x="1064303" y="1957528"/>
            <a:ext cx="3436726" cy="365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9" name="Picture 8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029" y="1957528"/>
            <a:ext cx="3657600" cy="3657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0" name="Picture 9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9" y="1957528"/>
            <a:ext cx="3657600" cy="3657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4884465" y="5834921"/>
            <a:ext cx="2350537" cy="7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বর্গাকার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2673" y="5703631"/>
            <a:ext cx="1959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ত্রিভুজাকৃতি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30813" y="5666008"/>
            <a:ext cx="2469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বর্গাকার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পুকুর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41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348" y="987780"/>
            <a:ext cx="3957853" cy="241565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5570073" y="1115981"/>
            <a:ext cx="1651379" cy="4708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t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প্রস্থ ১২ ইঞ্চি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882796" y="1335532"/>
            <a:ext cx="743816" cy="143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570073" y="1751725"/>
            <a:ext cx="334383" cy="1617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৩ফুট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66347" y="3581660"/>
            <a:ext cx="3957853" cy="436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>
                <a:latin typeface="NikoshBAN" panose="02000000000000000000" pitchFamily="2" charset="0"/>
                <a:cs typeface="NikoshBAN" panose="02000000000000000000" pitchFamily="2" charset="0"/>
              </a:rPr>
              <a:t>৬ ফুট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374" y="750255"/>
            <a:ext cx="4012446" cy="326813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7506605" y="4181796"/>
            <a:ext cx="4107983" cy="436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২০ কেজি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8573" y="4811135"/>
            <a:ext cx="1019487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দৈনন্দি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জীবনে আমরা যেসব বস্তু বা পদার্থ মেপে থাকি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কি বলে থাকি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32345" y="5927047"/>
            <a:ext cx="1388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45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64105" y="2398427"/>
            <a:ext cx="9833547" cy="2068642"/>
          </a:xfrm>
          <a:ln w="38100">
            <a:noFill/>
          </a:ln>
        </p:spPr>
        <p:txBody>
          <a:bodyPr>
            <a:noAutofit/>
          </a:bodyPr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 ও ত্রিভুজ সংক্রান্ত সমস্যার সমাধান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31433" y="576661"/>
            <a:ext cx="3768238" cy="132556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96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8997" y="1214203"/>
            <a:ext cx="10248528" cy="4072644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 ও ত্রিভুজ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 পরিমা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পের নিয়ম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পরিমাপের এককগুলো উল্লেখ করতে 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বর্গ ও ত্রিভুজ সংক্রান্ত সমস্যার সমাধান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নির্ণয় করতে পারবে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788174" y="571092"/>
            <a:ext cx="8839852" cy="778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কি বলতে পারবে পরিমাপ কাকে বলে?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33735" y="3094630"/>
            <a:ext cx="10515600" cy="6482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কোন বস্তুর মোট পদার্থের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পরিমাণকে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পরিমাপ বলে।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33735" y="4108397"/>
            <a:ext cx="10515600" cy="5049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১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কেজি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98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02886" y="229441"/>
            <a:ext cx="101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পরিমাপের মেট্রিক, বৃটিশ ও দেশীয়  এককাবলির সম্পর্ক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9788" y="1261072"/>
            <a:ext cx="110295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বর্গহাত                     =৩২৪ বর্গইঞ্চি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বর্গগজ বা ৪গন্ডা          =৯ বর্গফুট                  =০.৮৩৬ বর্গমিটার (প্রায়)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কাঠা= ৭২০ বর্গফুট     =৮০ বর্গগজ                =৬৬.৮৯ বর্গমি. (প্রায়)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বিঘা                       =১৬০০ বর্গগজ             =১৩৩৭.৮ বর্গমিটার (প্রায়)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একর                      = ৩ বিঘা ৮ ছটাক        =৪০৪৬.৮৬ বর্গমিটার(প্রায়)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শতক            = ৪৩৫.৬ বর্গফুট  =১০০০ বর্গকড়ি=( ১০০ কড়ি = ৬৬ ফুট)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বর্গমাইল                 =১৯৩৬ বিঘা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বর্গমিটার                = ৪.৭৮ গন্ডা (প্রায়) =০.২৩৯ ছটাক (প্রায়)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এয়র                     = ২৩.৯ ছটাক প্রায়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54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4955" y="1720288"/>
            <a:ext cx="7997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ক্ষেত্রগুলোর ক্ষেত্রফল পরিমাপ কিভাবে করা যায়?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9591" y="2689503"/>
            <a:ext cx="109043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 অথবা আয়তক্ষেত্রের ক্ষ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ত্রফল পরিমাপ করার জন্য ক্ষেত্রটির দৈর্ঘ্য ও প্রস্থের মান জানা প্রয়োজন।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ক্ষেত্রের ক্ষেত্রফল পরিমাপ করার জন্য ক্ষেত্রটির ভূমি ও উচ্চতার মান জানা প্রয়োজন।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7677" y="5320711"/>
            <a:ext cx="1033135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 সীমারেখা দ্বারা আবদ্ধ স্থান হল ক্ষেত্র এবং এই ক্ষেত্রের পরিমাপকে ক্ষেত্রফল বলে।</a:t>
            </a:r>
            <a:endParaRPr lang="en-US" sz="3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74955" y="539646"/>
            <a:ext cx="1454046" cy="11206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46951" y="539646"/>
            <a:ext cx="2300991" cy="11206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8544392" y="323139"/>
            <a:ext cx="2263515" cy="1267001"/>
          </a:xfrm>
          <a:prstGeom prst="triangl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78505" y="869430"/>
            <a:ext cx="52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63824" y="838376"/>
            <a:ext cx="1517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42194" y="869430"/>
            <a:ext cx="867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85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869</TotalTime>
  <Words>824</Words>
  <Application>Microsoft Office PowerPoint</Application>
  <PresentationFormat>Widescreen</PresentationFormat>
  <Paragraphs>135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Cambria Math</vt:lpstr>
      <vt:lpstr>Corbel</vt:lpstr>
      <vt:lpstr>Nikosh</vt:lpstr>
      <vt:lpstr>NikoshBAN</vt:lpstr>
      <vt:lpstr>Vrinda</vt:lpstr>
      <vt:lpstr>Parallax</vt:lpstr>
      <vt:lpstr>PowerPoint Presentation</vt:lpstr>
      <vt:lpstr>পরিচিতি </vt:lpstr>
      <vt:lpstr>PowerPoint Presentation</vt:lpstr>
      <vt:lpstr>PowerPoint Presentation</vt:lpstr>
      <vt:lpstr>বর্গ ও ত্রিভুজ সংক্রান্ত সমস্যার সমাধান</vt:lpstr>
      <vt:lpstr>PowerPoint Presentation</vt:lpstr>
      <vt:lpstr>কোন বস্তুর মোট পদার্থের পরিমাণকে পরিমাপ বলে।</vt:lpstr>
      <vt:lpstr>PowerPoint Presentation</vt:lpstr>
      <vt:lpstr>PowerPoint Presentation</vt:lpstr>
      <vt:lpstr>এবার এসো আমরা পরিমাপ নির্ণয়ের কতিপয় সূত্রবলী জেনে নেই </vt:lpstr>
      <vt:lpstr>PowerPoint Presentation</vt:lpstr>
      <vt:lpstr>একক কাজ</vt:lpstr>
      <vt:lpstr>একটি বর্গাকার জমির দৈর্ঘ্য ৩০০ মিটার এবং বাইরে চারদিকে ৪ মিটার চওড়া একটি রাস্তা আছে। রাস্তাটির ক্ষেত্রফল কত?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ahmukul81@gmail.com</dc:creator>
  <cp:lastModifiedBy>it's simple</cp:lastModifiedBy>
  <cp:revision>128</cp:revision>
  <dcterms:created xsi:type="dcterms:W3CDTF">2020-06-24T17:20:56Z</dcterms:created>
  <dcterms:modified xsi:type="dcterms:W3CDTF">2021-08-20T08:51:54Z</dcterms:modified>
</cp:coreProperties>
</file>