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27575"/>
            <a:ext cx="9144000" cy="2130425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bn-BD" sz="8800" i="1" dirty="0" smtClean="0">
                <a:solidFill>
                  <a:srgbClr val="FF0000"/>
                </a:solidFill>
              </a:rPr>
              <a:t>        </a:t>
            </a:r>
            <a:br>
              <a:rPr lang="bn-BD" sz="8800" i="1" dirty="0" smtClean="0">
                <a:solidFill>
                  <a:srgbClr val="FF0000"/>
                </a:solidFill>
              </a:rPr>
            </a:br>
            <a:r>
              <a:rPr lang="bn-BD" sz="8800" i="1" dirty="0">
                <a:solidFill>
                  <a:srgbClr val="FF0000"/>
                </a:solidFill>
              </a:rPr>
              <a:t/>
            </a:r>
            <a:br>
              <a:rPr lang="bn-BD" sz="8800" i="1" dirty="0">
                <a:solidFill>
                  <a:srgbClr val="FF0000"/>
                </a:solidFill>
              </a:rPr>
            </a:br>
            <a:r>
              <a:rPr lang="bn-BD" sz="8800" i="1" dirty="0" smtClean="0">
                <a:solidFill>
                  <a:srgbClr val="FF0000"/>
                </a:solidFill>
              </a:rPr>
              <a:t/>
            </a:r>
            <a:br>
              <a:rPr lang="bn-BD" sz="8800" i="1" dirty="0" smtClean="0">
                <a:solidFill>
                  <a:srgbClr val="FF0000"/>
                </a:solidFill>
              </a:rPr>
            </a:br>
            <a:r>
              <a:rPr lang="bn-BD" sz="8800" i="1" dirty="0">
                <a:solidFill>
                  <a:srgbClr val="FF0000"/>
                </a:solidFill>
              </a:rPr>
              <a:t/>
            </a:r>
            <a:br>
              <a:rPr lang="bn-BD" sz="8800" i="1" dirty="0">
                <a:solidFill>
                  <a:srgbClr val="FF0000"/>
                </a:solidFill>
              </a:rPr>
            </a:br>
            <a:r>
              <a:rPr lang="bn-BD" sz="8800" i="1" dirty="0" smtClean="0">
                <a:solidFill>
                  <a:srgbClr val="FF0000"/>
                </a:solidFill>
              </a:rPr>
              <a:t/>
            </a:r>
            <a:br>
              <a:rPr lang="bn-BD" sz="8800" i="1" dirty="0" smtClean="0">
                <a:solidFill>
                  <a:srgbClr val="FF0000"/>
                </a:solidFill>
              </a:rPr>
            </a:br>
            <a:r>
              <a:rPr lang="bn-BD" sz="8800" i="1" dirty="0">
                <a:solidFill>
                  <a:srgbClr val="FF0000"/>
                </a:solidFill>
              </a:rPr>
              <a:t/>
            </a:r>
            <a:br>
              <a:rPr lang="bn-BD" sz="8800" i="1" dirty="0">
                <a:solidFill>
                  <a:srgbClr val="FF0000"/>
                </a:solidFill>
              </a:rPr>
            </a:br>
            <a:r>
              <a:rPr lang="bn-BD" sz="8800" i="1" dirty="0" smtClean="0">
                <a:solidFill>
                  <a:srgbClr val="FF0000"/>
                </a:solidFill>
              </a:rPr>
              <a:t/>
            </a:r>
            <a:br>
              <a:rPr lang="bn-BD" sz="8800" i="1" dirty="0" smtClean="0">
                <a:solidFill>
                  <a:srgbClr val="FF0000"/>
                </a:solidFill>
              </a:rPr>
            </a:br>
            <a:r>
              <a:rPr lang="bn-BD" sz="8800" i="1" dirty="0">
                <a:solidFill>
                  <a:srgbClr val="FF0000"/>
                </a:solidFill>
              </a:rPr>
              <a:t/>
            </a:r>
            <a:br>
              <a:rPr lang="bn-BD" sz="8800" i="1" dirty="0">
                <a:solidFill>
                  <a:srgbClr val="FF0000"/>
                </a:solidFill>
              </a:rPr>
            </a:br>
            <a:r>
              <a:rPr lang="bn-BD" sz="8800" i="1" dirty="0" smtClean="0">
                <a:solidFill>
                  <a:srgbClr val="FF0000"/>
                </a:solidFill>
              </a:rPr>
              <a:t/>
            </a:r>
            <a:br>
              <a:rPr lang="bn-BD" sz="8800" i="1" dirty="0" smtClean="0">
                <a:solidFill>
                  <a:srgbClr val="FF0000"/>
                </a:solidFill>
              </a:rPr>
            </a:br>
            <a:r>
              <a:rPr lang="bn-BD" sz="8800" i="1" dirty="0">
                <a:solidFill>
                  <a:srgbClr val="FF0000"/>
                </a:solidFill>
              </a:rPr>
              <a:t/>
            </a:r>
            <a:br>
              <a:rPr lang="bn-BD" sz="8800" i="1" dirty="0">
                <a:solidFill>
                  <a:srgbClr val="FF0000"/>
                </a:solidFill>
              </a:rPr>
            </a:br>
            <a:r>
              <a:rPr lang="bn-BD" sz="8800" i="1" dirty="0" smtClean="0">
                <a:solidFill>
                  <a:srgbClr val="FF0000"/>
                </a:solidFill>
              </a:rPr>
              <a:t>          welcome</a:t>
            </a:r>
            <a:endParaRPr lang="en-US" sz="8800" i="1" dirty="0">
              <a:solidFill>
                <a:srgbClr val="FF0000"/>
              </a:solidFill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1792288" y="381000"/>
            <a:ext cx="5486400" cy="4346575"/>
          </a:xfrm>
        </p:spPr>
      </p:pic>
    </p:spTree>
    <p:extLst>
      <p:ext uri="{BB962C8B-B14F-4D97-AF65-F5344CB8AC3E}">
        <p14:creationId xmlns:p14="http://schemas.microsoft.com/office/powerpoint/2010/main" val="111276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urved Down Ribbon 3"/>
          <p:cNvSpPr/>
          <p:nvPr/>
        </p:nvSpPr>
        <p:spPr>
          <a:xfrm>
            <a:off x="0" y="0"/>
            <a:ext cx="9144000" cy="1905000"/>
          </a:xfrm>
          <a:prstGeom prst="ellipseRibbon">
            <a:avLst>
              <a:gd name="adj1" fmla="val 12782"/>
              <a:gd name="adj2" fmla="val 50000"/>
              <a:gd name="adj3" fmla="val 12500"/>
            </a:avLst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ln>
                <a:solidFill>
                  <a:srgbClr val="FF0000"/>
                </a:solidFill>
              </a:ln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g~j‡Ki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mbv³KiY</a:t>
            </a:r>
            <a:r>
              <a:rPr lang="en-US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i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0" y="1981200"/>
            <a:ext cx="9144000" cy="4876800"/>
          </a:xfrm>
          <a:prstGeom prst="roundRect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wewµqv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iwk¥I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g~j‡Ki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kbv³KiY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1400" i="1" dirty="0">
              <a:ln>
                <a:solidFill>
                  <a:srgbClr val="0070C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Wave 3"/>
          <p:cNvSpPr/>
          <p:nvPr/>
        </p:nvSpPr>
        <p:spPr>
          <a:xfrm>
            <a:off x="0" y="76200"/>
            <a:ext cx="8305800" cy="1752600"/>
          </a:xfrm>
          <a:prstGeom prst="wave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bn-BD" sz="7200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96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B_vbj</a:t>
            </a:r>
            <a:r>
              <a:rPr lang="en-US" sz="96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kbv³KiY</a:t>
            </a:r>
            <a:endParaRPr lang="en-US" sz="3200" i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0" y="1752600"/>
            <a:ext cx="9144000" cy="5105400"/>
          </a:xfrm>
          <a:prstGeom prst="flowChartProcess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B_vb‡ji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Av‡qvwWb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mvwWqvg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nvB‡Wªv·vBW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hvM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MÜhy³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njy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is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Av‡qv‡Wvd‡g©I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:‡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ÿc</a:t>
            </a:r>
            <a:r>
              <a:rPr lang="en-US" sz="4400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c‡o</a:t>
            </a:r>
            <a:endParaRPr lang="en-US" sz="4400" i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i="1" baseline="-25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i="1" baseline="-25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 + 6NaOH + 4I</a:t>
            </a:r>
            <a:r>
              <a:rPr lang="en-US" sz="4000" i="1" baseline="-25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en-US" sz="4400" i="1" baseline="-25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HCOONa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+ 5NaI + 5H</a:t>
            </a:r>
            <a:r>
              <a:rPr lang="en-US" sz="4000" i="1" baseline="-25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endParaRPr lang="en-US" sz="1100" i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·</a:t>
            </a:r>
            <a:r>
              <a:rPr lang="en-US" dirty="0" err="1" smtClean="0"/>
              <a:t>vBW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entagon 3"/>
          <p:cNvSpPr/>
          <p:nvPr/>
        </p:nvSpPr>
        <p:spPr>
          <a:xfrm>
            <a:off x="0" y="0"/>
            <a:ext cx="9144000" cy="914400"/>
          </a:xfrm>
          <a:prstGeom prst="homePlate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Kve©w·j</a:t>
            </a:r>
            <a:r>
              <a:rPr lang="en-US" sz="6600" b="1" i="1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i="1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6600" b="1" i="1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kbv³KiY</a:t>
            </a:r>
            <a:endParaRPr lang="en-US" b="1" i="1" dirty="0">
              <a:ln>
                <a:solidFill>
                  <a:srgbClr val="FFC00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0" y="914400"/>
            <a:ext cx="9144000" cy="5943600"/>
          </a:xfrm>
          <a:prstGeom prst="snip1Rect">
            <a:avLst/>
          </a:prstGeom>
          <a:solidFill>
            <a:schemeClr val="tx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‰Re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GwmW‡K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mvwWqvg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evBKve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b‡Ui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DËß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Kve©bWvB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A·vBW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Pz‡bi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cvwb‡K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Nvjv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RCOOH + NaHCO</a:t>
            </a:r>
            <a:r>
              <a:rPr lang="en-US" sz="4800" b="1" i="1" baseline="-25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i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RCOONa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CO</a:t>
            </a:r>
            <a:r>
              <a:rPr lang="en-US" sz="4800" b="1" i="1" baseline="-25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800" b="1" i="1" baseline="-25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i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4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CO</a:t>
            </a:r>
            <a:r>
              <a:rPr lang="en-US" sz="4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CaCO</a:t>
            </a:r>
            <a:r>
              <a:rPr lang="en-US" sz="4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8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1600" b="1" i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otched Right Arrow 3"/>
          <p:cNvSpPr/>
          <p:nvPr/>
        </p:nvSpPr>
        <p:spPr>
          <a:xfrm>
            <a:off x="-76200" y="-228600"/>
            <a:ext cx="9144000" cy="2133600"/>
          </a:xfrm>
          <a:prstGeom prst="notchedRightArrow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60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g~j‡Ki</a:t>
            </a:r>
            <a:r>
              <a:rPr lang="en-US" sz="60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60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6000" b="1" i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pPr algn="ctr"/>
            <a:endParaRPr lang="en-US" i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0" y="1905000"/>
            <a:ext cx="9144000" cy="4953000"/>
          </a:xfrm>
          <a:prstGeom prst="round2Same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hŠM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g~jK¸wj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hŠM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MV‡b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mg¯Í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hŠM¸wj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hŠMg~jK¸wj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ˆRe †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hŠ‡Mi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Kvh©vw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m¤úv`‡b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fŠZ-ivmvqwbK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ag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wba©vi‡Y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i="1" dirty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9144000" cy="1219200"/>
          </a:xfrm>
          <a:prstGeom prst="horizontalScroll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i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8000" b="1" i="1" u="sng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000" b="1" i="1" u="sng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0" y="1600200"/>
            <a:ext cx="9144000" cy="5257800"/>
          </a:xfrm>
          <a:prstGeom prst="snip1Rect">
            <a:avLst/>
          </a:prstGeom>
          <a:solidFill>
            <a:schemeClr val="tx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A¨vwg‡bv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hŠ‡Mi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1100" i="1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rame 3"/>
          <p:cNvSpPr/>
          <p:nvPr/>
        </p:nvSpPr>
        <p:spPr>
          <a:xfrm>
            <a:off x="-26831" y="19050"/>
            <a:ext cx="9144000" cy="1295400"/>
          </a:xfrm>
          <a:prstGeom prst="frame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u="sng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8000" b="1" i="1" u="sng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8000" b="1" i="1" u="sng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i="1" u="sng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b="1" i="1" u="sng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0" y="1600200"/>
            <a:ext cx="9144000" cy="4876800"/>
          </a:xfrm>
          <a:prstGeom prst="flowChartAlternateProcess">
            <a:avLst/>
          </a:prstGeom>
          <a:solidFill>
            <a:schemeClr val="tx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5400" b="1" i="1" baseline="-25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b="1" i="1" baseline="-25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54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ms‡KZ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A¨vj‡Kvnj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B_vi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hŠ‡Mi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5400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b="1" i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81000" y="1143000"/>
            <a:ext cx="8763000" cy="5715000"/>
          </a:xfrm>
          <a:prstGeom prst="horizontalScroll">
            <a:avLst/>
          </a:prstGeom>
          <a:solidFill>
            <a:schemeClr val="tx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A¨vj‡Kvnj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B_vi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hŠM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11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381000"/>
            <a:ext cx="9144000" cy="1295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7200" i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i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b="1" i="1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057400"/>
            <a:ext cx="8763000" cy="3733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wg_vbj</a:t>
            </a:r>
            <a:r>
              <a:rPr lang="en-US" sz="6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60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6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B_vbj</a:t>
            </a:r>
            <a:r>
              <a:rPr lang="en-US" sz="6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6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hvq</a:t>
            </a:r>
            <a:r>
              <a:rPr lang="en-US" sz="6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6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6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†`</a:t>
            </a:r>
            <a:r>
              <a:rPr lang="en-US" sz="60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LvI</a:t>
            </a:r>
            <a:r>
              <a:rPr lang="en-US" sz="6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chart: Multidocument 3"/>
          <p:cNvSpPr/>
          <p:nvPr/>
        </p:nvSpPr>
        <p:spPr>
          <a:xfrm>
            <a:off x="0" y="0"/>
            <a:ext cx="8839200" cy="1905000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8000" b="1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sz="80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8000" b="1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idv‡iÝ</a:t>
            </a:r>
            <a:endParaRPr lang="en-US" b="1" i="1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0" y="1905000"/>
            <a:ext cx="9144000" cy="4953000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D”Pgva¨wgK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imvqb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2q </a:t>
            </a:r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</a:t>
            </a:r>
            <a:endParaRPr lang="en-US" sz="32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jLK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: W. </a:t>
            </a:r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iweDj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Bmjvg</a:t>
            </a:r>
            <a:endParaRPr lang="bn-BD" sz="32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BD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লেখক-সঞ্জিত কুমার গুহ</a:t>
            </a:r>
          </a:p>
          <a:p>
            <a:pPr algn="ctr"/>
            <a:r>
              <a:rPr lang="bn-BD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লেখক- মাহাবুব হাসান লিংকন</a:t>
            </a:r>
            <a:endParaRPr lang="en-US" sz="105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0"/>
            <a:ext cx="7315200" cy="115490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bn-BD" sz="5400" i="1" dirty="0" smtClean="0">
                <a:solidFill>
                  <a:srgbClr val="FF0000"/>
                </a:solidFill>
              </a:rPr>
              <a:t>           </a:t>
            </a:r>
            <a:r>
              <a:rPr lang="bn-BD" sz="8800" i="1" u="sng" dirty="0" smtClean="0">
                <a:solidFill>
                  <a:srgbClr val="FF0000"/>
                </a:solidFill>
              </a:rPr>
              <a:t>thanks</a:t>
            </a:r>
            <a:endParaRPr lang="en-US" sz="8800" i="1" u="sng" dirty="0">
              <a:solidFill>
                <a:srgbClr val="FF0000"/>
              </a:solidFill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1792288" y="402431"/>
            <a:ext cx="5486400" cy="4114800"/>
          </a:xfr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408412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শিক্ষক</a:t>
            </a:r>
            <a:r>
              <a:rPr lang="en-US" i="1" u="sng" dirty="0" smtClean="0"/>
              <a:t> পরিচিতি</a:t>
            </a:r>
            <a:endParaRPr lang="en-US" i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7872" y="2171700"/>
            <a:ext cx="3603128" cy="3829050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bn-BD" sz="2700" dirty="0" smtClean="0">
                <a:solidFill>
                  <a:srgbClr val="002060"/>
                </a:solidFill>
              </a:rPr>
              <a:t>   </a:t>
            </a:r>
            <a:r>
              <a:rPr lang="bn-IN" sz="2700" dirty="0" smtClean="0">
                <a:solidFill>
                  <a:srgbClr val="002060"/>
                </a:solidFill>
              </a:rPr>
              <a:t>মোঃ</a:t>
            </a:r>
            <a:r>
              <a:rPr lang="bn-IN" dirty="0" smtClean="0">
                <a:solidFill>
                  <a:srgbClr val="002060"/>
                </a:solidFill>
              </a:rPr>
              <a:t> </a:t>
            </a:r>
            <a:r>
              <a:rPr lang="en-US" sz="3600" dirty="0">
                <a:solidFill>
                  <a:srgbClr val="002060"/>
                </a:solidFill>
              </a:rPr>
              <a:t>জহীরুল ইসলাম</a:t>
            </a:r>
            <a:endParaRPr lang="bn-IN" sz="3600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sz="2700" dirty="0">
                <a:solidFill>
                  <a:srgbClr val="002060"/>
                </a:solidFill>
              </a:rPr>
              <a:t>   </a:t>
            </a:r>
            <a:r>
              <a:rPr lang="bn-BD" sz="2700" dirty="0" smtClean="0">
                <a:solidFill>
                  <a:srgbClr val="002060"/>
                </a:solidFill>
              </a:rPr>
              <a:t> </a:t>
            </a:r>
            <a:r>
              <a:rPr lang="bn-IN" sz="2700" dirty="0" smtClean="0">
                <a:solidFill>
                  <a:srgbClr val="002060"/>
                </a:solidFill>
              </a:rPr>
              <a:t>প্রভাষক-রসায়ন</a:t>
            </a:r>
            <a:endParaRPr lang="bn-IN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sz="2700" dirty="0">
                <a:solidFill>
                  <a:srgbClr val="002060"/>
                </a:solidFill>
              </a:rPr>
              <a:t>  </a:t>
            </a:r>
            <a:r>
              <a:rPr lang="bn-BD" sz="2700" dirty="0" smtClean="0">
                <a:solidFill>
                  <a:srgbClr val="002060"/>
                </a:solidFill>
              </a:rPr>
              <a:t> </a:t>
            </a:r>
            <a:r>
              <a:rPr lang="en-US" sz="2700" dirty="0" smtClean="0">
                <a:solidFill>
                  <a:srgbClr val="002060"/>
                </a:solidFill>
              </a:rPr>
              <a:t> </a:t>
            </a:r>
            <a:r>
              <a:rPr lang="en-US" sz="3600" dirty="0">
                <a:solidFill>
                  <a:srgbClr val="002060"/>
                </a:solidFill>
              </a:rPr>
              <a:t>সরকারি </a:t>
            </a:r>
            <a:r>
              <a:rPr lang="en-US" sz="3600" dirty="0" err="1" smtClean="0">
                <a:solidFill>
                  <a:srgbClr val="002060"/>
                </a:solidFill>
              </a:rPr>
              <a:t>সিরাজউদ্দিন</a:t>
            </a:r>
            <a:r>
              <a:rPr lang="bn-BD" sz="3600" dirty="0" smtClean="0">
                <a:solidFill>
                  <a:srgbClr val="002060"/>
                </a:solidFill>
              </a:rPr>
              <a:t>           </a:t>
            </a:r>
            <a:r>
              <a:rPr lang="en-US" sz="3600" dirty="0" smtClean="0">
                <a:solidFill>
                  <a:srgbClr val="002060"/>
                </a:solidFill>
              </a:rPr>
              <a:t> মেমোরিয়াল </a:t>
            </a:r>
            <a:r>
              <a:rPr lang="bn-IN" sz="2700" dirty="0">
                <a:solidFill>
                  <a:srgbClr val="002060"/>
                </a:solidFill>
              </a:rPr>
              <a:t>কলেজ</a:t>
            </a: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</a:t>
            </a:r>
            <a:r>
              <a:rPr lang="bn-BD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3600" dirty="0">
                <a:solidFill>
                  <a:srgbClr val="002060"/>
                </a:solidFill>
              </a:rPr>
              <a:t>মোরেলগঞ্জ, বাগেরহাট</a:t>
            </a:r>
            <a:endParaRPr lang="bn-IN" sz="3600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bn-BD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01919  </a:t>
            </a:r>
            <a:r>
              <a:rPr lang="en-US" dirty="0">
                <a:solidFill>
                  <a:srgbClr val="002060"/>
                </a:solidFill>
              </a:rPr>
              <a:t>607116</a:t>
            </a:r>
            <a:endParaRPr lang="bn-IN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bn-BD" dirty="0" smtClean="0">
                <a:solidFill>
                  <a:srgbClr val="002060"/>
                </a:solidFill>
              </a:rPr>
              <a:t> sumonjhahirul@gmail</a:t>
            </a:r>
            <a:r>
              <a:rPr lang="en-US" dirty="0">
                <a:solidFill>
                  <a:srgbClr val="002060"/>
                </a:solidFill>
              </a:rPr>
              <a:t>.com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2171700"/>
            <a:ext cx="3254871" cy="3829050"/>
          </a:xfr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32277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143000"/>
            <a:ext cx="9144000" cy="5715000"/>
          </a:xfr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imvqb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6600" i="1" dirty="0" smtClean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kvLv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: K</a:t>
            </a:r>
          </a:p>
          <a:p>
            <a:pPr>
              <a:buNone/>
            </a:pP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: 2q</a:t>
            </a:r>
            <a:r>
              <a:rPr lang="bn-BD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জৈব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i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যৌগ</a:t>
            </a:r>
            <a:r>
              <a:rPr lang="en-US" sz="66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6600" i="1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0"/>
            <a:ext cx="9144000" cy="1524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u="sng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5400" b="1" i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u="sng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5400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tock-photo-teenage-students-caring-out-experiments-in-chemistry-class-14387815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4648200" cy="5257800"/>
          </a:xfrm>
        </p:spPr>
      </p:pic>
      <p:pic>
        <p:nvPicPr>
          <p:cNvPr id="6" name="Content Placeholder 5" descr="stock-vector-calorimeter-25798679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600200"/>
            <a:ext cx="4495800" cy="5257800"/>
          </a:xfrm>
        </p:spPr>
      </p:pic>
      <p:sp>
        <p:nvSpPr>
          <p:cNvPr id="7" name="Curved Down Ribbon 6"/>
          <p:cNvSpPr/>
          <p:nvPr/>
        </p:nvSpPr>
        <p:spPr>
          <a:xfrm>
            <a:off x="0" y="0"/>
            <a:ext cx="9144000" cy="1143000"/>
          </a:xfrm>
          <a:prstGeom prst="ellipseRibb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5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5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wL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ock-vector-medical-laboratory-infographics-25553898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54102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ellipseRibb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5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5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5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wL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23999"/>
          </a:xfr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i="1" dirty="0" err="1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9600" i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i="1" dirty="0" err="1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9600" i="1" dirty="0">
              <a:ln>
                <a:solidFill>
                  <a:srgbClr val="00B05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solidFill>
            <a:schemeClr val="tx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endParaRPr lang="en-US" sz="72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7200" i="1" dirty="0" err="1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7200" i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i="1" dirty="0" err="1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7200" i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mb³KiY </a:t>
            </a:r>
            <a:r>
              <a:rPr lang="en-US" sz="7200" i="1" dirty="0" err="1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7200" i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i="1" dirty="0" err="1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7200" i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i="1" dirty="0" err="1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7200" i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i="1" dirty="0" err="1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7200" i="1" dirty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Wave 3"/>
          <p:cNvSpPr/>
          <p:nvPr/>
        </p:nvSpPr>
        <p:spPr>
          <a:xfrm>
            <a:off x="0" y="0"/>
            <a:ext cx="9144000" cy="1676400"/>
          </a:xfrm>
          <a:prstGeom prst="wave">
            <a:avLst>
              <a:gd name="adj1" fmla="val 12500"/>
              <a:gd name="adj2" fmla="val 1273"/>
            </a:avLst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i="1" u="sng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8800" i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i="1" u="sng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88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676400"/>
            <a:ext cx="9144000" cy="518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Rvb</a:t>
            </a:r>
            <a:r>
              <a:rPr lang="bn-BD" sz="44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তে  </a:t>
            </a:r>
            <a:r>
              <a:rPr lang="bn-BD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endParaRPr lang="en-US" sz="4800" i="1" dirty="0" smtClean="0">
              <a:ln>
                <a:solidFill>
                  <a:srgbClr val="0070C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g~j‡Ki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D`vniY</a:t>
            </a:r>
            <a:r>
              <a:rPr lang="bn-BD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লিখতে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cvi‡e</a:t>
            </a:r>
            <a:endParaRPr lang="en-US" sz="4800" i="1" dirty="0" smtClean="0">
              <a:ln>
                <a:solidFill>
                  <a:srgbClr val="0070C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mbv³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cvi‡e</a:t>
            </a:r>
            <a:endParaRPr lang="en-US" sz="4800" i="1" dirty="0" smtClean="0">
              <a:ln>
                <a:solidFill>
                  <a:srgbClr val="0070C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g~j‡Ki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m¤§‡Ü   </a:t>
            </a:r>
          </a:p>
          <a:p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cvi‡e</a:t>
            </a:r>
            <a:endParaRPr lang="en-US" sz="4800" i="1" dirty="0">
              <a:ln>
                <a:solidFill>
                  <a:srgbClr val="0070C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9144000" cy="1828800"/>
          </a:xfrm>
          <a:prstGeom prst="horizontalScroll">
            <a:avLst/>
          </a:prstGeom>
          <a:solidFill>
            <a:schemeClr val="tx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8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8800" i="1" dirty="0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i="1" dirty="0" err="1" smtClean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</a:t>
            </a:r>
            <a:endParaRPr lang="en-US" sz="8800" i="1" dirty="0">
              <a:solidFill>
                <a:srgbClr val="7030A0"/>
              </a:solidFill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0" y="1676400"/>
            <a:ext cx="9144000" cy="4572000"/>
          </a:xfrm>
          <a:prstGeom prst="verticalScroll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cigvYy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cigvYy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¸”Q †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ˆRe †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hŠ‡M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†_‡K H †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hŠ‡Mi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fŠZ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ag©vejx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Kvh©Z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wewµqv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wba©viY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4800" i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urved Up Ribbon 3"/>
          <p:cNvSpPr/>
          <p:nvPr/>
        </p:nvSpPr>
        <p:spPr>
          <a:xfrm>
            <a:off x="-228600" y="0"/>
            <a:ext cx="8915400" cy="1981200"/>
          </a:xfrm>
          <a:prstGeom prst="ellipseRibbon2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54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g~j‡Ki</a:t>
            </a:r>
            <a:r>
              <a:rPr lang="en-US" sz="54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D`vniY</a:t>
            </a:r>
            <a:r>
              <a:rPr lang="en-US" sz="20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000" i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0" y="2057400"/>
            <a:ext cx="9144000" cy="4800600"/>
          </a:xfrm>
          <a:prstGeom prst="flowChartAlternateProcess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A¨vj‡Kvn‡ji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g~jK-nvBWªw·j</a:t>
            </a:r>
            <a:r>
              <a:rPr lang="en-US" sz="40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g~jKÑ</a:t>
            </a:r>
            <a:r>
              <a:rPr lang="en-US" sz="32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US" sz="3200" i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6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# ˆRe </a:t>
            </a:r>
            <a:r>
              <a:rPr lang="en-US" sz="36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Gwm‡Wi</a:t>
            </a:r>
            <a:r>
              <a:rPr lang="en-US" sz="36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36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g~jKÑKve©w·j</a:t>
            </a:r>
            <a:r>
              <a:rPr lang="en-US" sz="36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36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sz="36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pPr>
              <a:lnSpc>
                <a:spcPct val="200000"/>
              </a:lnSpc>
            </a:pPr>
            <a:r>
              <a:rPr lang="en-US" sz="32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A¨vjwWnvB‡Wi</a:t>
            </a:r>
            <a:r>
              <a:rPr lang="en-US" sz="32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32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32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A¨vjwWnvBW</a:t>
            </a:r>
            <a:r>
              <a:rPr lang="en-US" sz="32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32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sz="3200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endParaRPr lang="en-US" sz="3200" i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i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384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SutonnyMJ</vt:lpstr>
      <vt:lpstr>Times New Roman</vt:lpstr>
      <vt:lpstr>Vrinda</vt:lpstr>
      <vt:lpstr>Office Theme</vt:lpstr>
      <vt:lpstr>                            welcome</vt:lpstr>
      <vt:lpstr>শিক্ষক পরিচিতি</vt:lpstr>
      <vt:lpstr>PowerPoint Presentation</vt:lpstr>
      <vt:lpstr>PowerPoint Presentation</vt:lpstr>
      <vt:lpstr>wb‡Pi Qwe¸‡jv †`wL</vt:lpstr>
      <vt:lpstr>AvR‡Ki cvV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·vBW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dz‡jj ï‡f”Qv</dc:title>
  <dc:creator>COMPUTER</dc:creator>
  <cp:lastModifiedBy>Computer City</cp:lastModifiedBy>
  <cp:revision>56</cp:revision>
  <dcterms:created xsi:type="dcterms:W3CDTF">2006-08-16T00:00:00Z</dcterms:created>
  <dcterms:modified xsi:type="dcterms:W3CDTF">2020-10-02T14:18:38Z</dcterms:modified>
</cp:coreProperties>
</file>