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606" r:id="rId3"/>
    <p:sldId id="279" r:id="rId4"/>
    <p:sldId id="261" r:id="rId5"/>
    <p:sldId id="302" r:id="rId6"/>
    <p:sldId id="260" r:id="rId7"/>
    <p:sldId id="276" r:id="rId8"/>
    <p:sldId id="420" r:id="rId9"/>
    <p:sldId id="275" r:id="rId10"/>
    <p:sldId id="277" r:id="rId11"/>
    <p:sldId id="278" r:id="rId12"/>
    <p:sldId id="421" r:id="rId13"/>
    <p:sldId id="280" r:id="rId14"/>
    <p:sldId id="273" r:id="rId15"/>
    <p:sldId id="269" r:id="rId16"/>
    <p:sldId id="263" r:id="rId17"/>
    <p:sldId id="267" r:id="rId18"/>
    <p:sldId id="268" r:id="rId19"/>
    <p:sldId id="281" r:id="rId20"/>
    <p:sldId id="270" r:id="rId21"/>
    <p:sldId id="417" r:id="rId22"/>
    <p:sldId id="42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DB4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E8F4-98C5-4595-BBCE-AEF8F1B41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C9C16-FA0D-4BA1-B7DF-3EA08A30E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B1F8E-8F69-4EC5-B676-96ABB0FA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41BC1-EC0D-4B59-891B-6CF8FE4F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77F-4C72-45DF-A828-C4A0CBDA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4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4224-3A39-4ED0-BF82-0EA740CD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BB92-ABB2-470E-A484-8881194CC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27CB-8235-48A0-BDD8-4755A773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4C44-3476-41AB-9044-F20E59CF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7386-8A43-4BE3-AAE0-F285026A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DB44-D8FF-4F54-A9B1-B127F457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0E86B-6D52-4CD8-A9EA-94B0985E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301F6-AC74-4541-A600-084425F8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A6B6A-B927-4BC4-8326-55455299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D746-E02B-4089-8846-3F705010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32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9228-770C-4776-AB08-1D38B6D8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95A1-74FD-46BD-A1F9-FCA243744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E1FDF-D322-4C6D-AD38-EB17D9212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53413-9449-4F76-A7CB-B4D74D75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247E8-D620-4C75-BFB2-521B9BA2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9DA1D-9CB6-4EAB-A483-FD364014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1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4007-820A-4CAC-93B4-85410C04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1AD9F-9B84-4FC6-8F1B-79FAE2653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58873-F55A-4499-9FD3-F12BCB73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19742-08E0-46CF-9B0A-8A41BD7B5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47714-D4EC-4465-A56B-22070489D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CA0DC-0E96-4BA5-AC4C-3F1B37FB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EB674-77FE-40B6-A43A-E6A80CF6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674EB-FEC6-4A92-88EF-8ADB1D32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93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5B2D-3155-4F29-88AD-CABEF967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5E1E1-9B53-46F1-A7C9-DB76D807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F79D7-3462-48FC-8FE2-F9763FF1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44FE5-F5B0-41F9-8A62-860B1ACC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2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10D4E-170A-4926-BCDC-B7DAD29D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23A19-EEFB-441D-88C2-AC05092C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89779-7F9C-4830-BDE0-D525CFF9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5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1956-455D-475B-B5FE-F2C292FC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9FFB-F6A8-4BD3-9ADB-1C8C56FA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C76D6-3725-4F21-A362-679FE0B3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C21F4-B75F-4D34-8FE4-38512227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57C7F-29D3-439B-8A36-84AABDFB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97AD2-F916-4ACB-9A33-297C594C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74B7-6FDB-4A69-853C-AF4891EE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773FA-845E-4568-B742-098DDE3CD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B0E70-1F09-4735-B2F5-924C30098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EA3E0-7000-4DC3-B15A-561D3F95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E0FA8-E2AB-4EFB-B3E6-E524E25D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1BA1A-7B26-4CA0-BC5F-EC1E49D8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6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769E-F9A5-44F2-B9F2-05EBC010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356FE-313B-4165-AC85-DE4B3153B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4FF5-2778-4C24-98A5-508169B0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6D453-643B-4222-9C73-3A6E88AB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7E994-4885-4812-BB59-29B945F7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1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D33A9-1E58-412F-A3D3-415611229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E0312-A19D-4064-A4E6-2BB6D5F51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3A97-D0EE-4AC2-A722-CDB64895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FFB33-8036-48C5-8CB8-CCB82587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71221-B5D7-40F7-9B16-4C4828AD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251B0-0016-4E6C-ADFA-50884183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7D433-1FBA-4FC5-B29A-FDBBEB27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68EF1-9B5F-4382-BFB1-A516ACD2A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66B08-0DB9-43A8-A405-95D4FAE68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7703-DEF4-4A51-86D2-152D9C3EA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jpg"/><Relationship Id="rId7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3C15B2C6-53E3-4811-981B-CF26991EB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7376"/>
            <a:ext cx="3063670" cy="331062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718FD92-931A-4DFD-BE31-E6492684E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91" y="603637"/>
            <a:ext cx="3063670" cy="331062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3F11A84-5EE0-4D27-86B2-2595D7EA0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7" y="1892064"/>
            <a:ext cx="3063670" cy="331062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9797884-24BD-47B5-AD8E-0F91F1E1C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32" y="3547376"/>
            <a:ext cx="3063670" cy="3310624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5588C7D-06C1-49E5-98B7-636D65207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85" y="548350"/>
            <a:ext cx="3063670" cy="331062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42033FB7-314F-4C1B-8D79-06F508DBD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49" y="3643629"/>
            <a:ext cx="3063670" cy="3310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3798AD-4F07-4F1D-9C97-4E8275F0C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71" y="645591"/>
            <a:ext cx="12290141" cy="44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01A02-21AF-4CE8-B5C4-1211C069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4" b="962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9874"/>
          <a:stretch/>
        </p:blipFill>
        <p:spPr>
          <a:xfrm>
            <a:off x="1139687" y="387489"/>
            <a:ext cx="4191000" cy="56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E98FA-95EE-4103-BA25-44A844D46DB4}"/>
              </a:ext>
            </a:extLst>
          </p:cNvPr>
          <p:cNvSpPr txBox="1"/>
          <p:nvPr/>
        </p:nvSpPr>
        <p:spPr>
          <a:xfrm>
            <a:off x="6072808" y="387489"/>
            <a:ext cx="5655365" cy="507831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The first Olympic Games were held in Greece almost</a:t>
            </a:r>
          </a:p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3,000 years ago. The modern Olympic Games started</a:t>
            </a:r>
          </a:p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 1896, and there have been 31 Olympic competition</a:t>
            </a:r>
          </a:p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since then.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83965"/>
          </a:xfrm>
          <a:prstGeom prst="rect">
            <a:avLst/>
          </a:prstGeom>
        </p:spPr>
      </p:pic>
      <p:pic>
        <p:nvPicPr>
          <p:cNvPr id="5" name="Picture 4" descr="images_2.png">
            <a:extLst>
              <a:ext uri="{FF2B5EF4-FFF2-40B4-BE49-F238E27FC236}">
                <a16:creationId xmlns:a16="http://schemas.microsoft.com/office/drawing/2014/main" id="{B9CC3DC4-0884-45BF-BD24-24BABCF885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3964"/>
            <a:ext cx="6223064" cy="97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s_2.png">
            <a:extLst>
              <a:ext uri="{FF2B5EF4-FFF2-40B4-BE49-F238E27FC236}">
                <a16:creationId xmlns:a16="http://schemas.microsoft.com/office/drawing/2014/main" id="{77D5CCF0-99E7-491D-A31C-04F372E656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8936" y="5853291"/>
            <a:ext cx="6223064" cy="97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707" y="1025551"/>
            <a:ext cx="204557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New word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944433" y="1074855"/>
            <a:ext cx="533400" cy="597289"/>
          </a:xfrm>
          <a:prstGeom prst="rightArrow">
            <a:avLst>
              <a:gd name="adj1" fmla="val 50000"/>
              <a:gd name="adj2" fmla="val 748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526058" y="1019556"/>
            <a:ext cx="243677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meaning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089647" y="1074854"/>
            <a:ext cx="530353" cy="628598"/>
          </a:xfrm>
          <a:prstGeom prst="rightArrow">
            <a:avLst>
              <a:gd name="adj1" fmla="val 50000"/>
              <a:gd name="adj2" fmla="val 682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7727972" y="1040660"/>
            <a:ext cx="27521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NikoshBAN" pitchFamily="2" charset="0"/>
              </a:rPr>
              <a:t>Similar word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9706" y="1915019"/>
            <a:ext cx="20040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Competition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70419" y="1946718"/>
            <a:ext cx="533400" cy="554981"/>
          </a:xfrm>
          <a:prstGeom prst="rightArrow">
            <a:avLst>
              <a:gd name="adj1" fmla="val 50000"/>
              <a:gd name="adj2" fmla="val 697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4526058" y="1952286"/>
            <a:ext cx="24367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প্রতিযোগীতা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200" dirty="0"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097054" y="1915020"/>
            <a:ext cx="517714" cy="624157"/>
          </a:xfrm>
          <a:prstGeom prst="rightArrow">
            <a:avLst>
              <a:gd name="adj1" fmla="val 50000"/>
              <a:gd name="adj2" fmla="val 596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27720" y="1915019"/>
            <a:ext cx="27521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a contest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5561" y="2793792"/>
            <a:ext cx="19812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Different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886105" y="2775533"/>
            <a:ext cx="517714" cy="449146"/>
          </a:xfrm>
          <a:prstGeom prst="rightArrow">
            <a:avLst>
              <a:gd name="adj1" fmla="val 50000"/>
              <a:gd name="adj2" fmla="val 7955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27756" y="2793792"/>
            <a:ext cx="24350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101293" y="2815502"/>
            <a:ext cx="517714" cy="511855"/>
          </a:xfrm>
          <a:prstGeom prst="rightArrow">
            <a:avLst>
              <a:gd name="adj1" fmla="val 50000"/>
              <a:gd name="adj2" fmla="val 664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57470" y="2769273"/>
            <a:ext cx="27224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not same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0645" y="3621706"/>
            <a:ext cx="1981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Athlete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861313" y="3621706"/>
            <a:ext cx="597616" cy="611150"/>
          </a:xfrm>
          <a:prstGeom prst="rightArrow">
            <a:avLst>
              <a:gd name="adj1" fmla="val 50000"/>
              <a:gd name="adj2" fmla="val 631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95800" y="3635298"/>
            <a:ext cx="24670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ক্রীড়াবিদ</a:t>
            </a:r>
            <a:r>
              <a:rPr lang="bn-IN" sz="2200" dirty="0"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101970" y="3732175"/>
            <a:ext cx="517714" cy="44914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36684" y="3621706"/>
            <a:ext cx="274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NikoshBAN" pitchFamily="2" charset="0"/>
              </a:rPr>
              <a:t>S</a:t>
            </a:r>
            <a:r>
              <a:rPr lang="bn-BD" sz="2800" b="1" dirty="0">
                <a:latin typeface="Times New Roman" pitchFamily="18" charset="0"/>
                <a:cs typeface="NikoshBAN" pitchFamily="2" charset="0"/>
              </a:rPr>
              <a:t>ports</a:t>
            </a:r>
            <a:r>
              <a:rPr lang="en-US" sz="28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800" b="1" dirty="0">
                <a:latin typeface="Times New Roman" pitchFamily="18" charset="0"/>
                <a:cs typeface="NikoshBAN" pitchFamily="2" charset="0"/>
              </a:rPr>
              <a:t>man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5561" y="4465407"/>
            <a:ext cx="1981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Nation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842423" y="4434801"/>
            <a:ext cx="607434" cy="584442"/>
          </a:xfrm>
          <a:prstGeom prst="rightArrow">
            <a:avLst>
              <a:gd name="adj1" fmla="val 50000"/>
              <a:gd name="adj2" fmla="val 699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01214" y="4504504"/>
            <a:ext cx="24616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6912477" y="4544010"/>
            <a:ext cx="517714" cy="44914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35646" y="4507616"/>
            <a:ext cx="304423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itchFamily="18" charset="0"/>
                <a:cs typeface="NikoshBAN" pitchFamily="2" charset="0"/>
              </a:rPr>
              <a:t>the people of a country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0447" y="5460226"/>
            <a:ext cx="195631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Game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3830602" y="5497263"/>
            <a:ext cx="517714" cy="486183"/>
          </a:xfrm>
          <a:prstGeom prst="rightArrow">
            <a:avLst>
              <a:gd name="adj1" fmla="val 50000"/>
              <a:gd name="adj2" fmla="val 682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28570" y="5460226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/>
                <a:cs typeface="NikoshBAN" pitchFamily="2" charset="0"/>
              </a:rPr>
              <a:t>খেলা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6912477" y="5497262"/>
            <a:ext cx="593914" cy="486183"/>
          </a:xfrm>
          <a:prstGeom prst="rightArrow">
            <a:avLst>
              <a:gd name="adj1" fmla="val 50000"/>
              <a:gd name="adj2" fmla="val 807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7757470" y="5491003"/>
            <a:ext cx="27224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NikoshBAN" pitchFamily="2" charset="0"/>
              </a:rPr>
              <a:t>Sport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2470" y="1019554"/>
            <a:ext cx="2754426" cy="553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495800" y="1019554"/>
            <a:ext cx="3118968" cy="553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38165" y="1019554"/>
            <a:ext cx="2941720" cy="553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76727" y="151747"/>
            <a:ext cx="5410200" cy="740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rgbClr val="990099"/>
                </a:solidFill>
              </a:rPr>
              <a:t>Word meaning: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58" y="1"/>
            <a:ext cx="8994051" cy="6553200"/>
          </a:xfrm>
          <a:prstGeom prst="rect">
            <a:avLst/>
          </a:prstGeom>
        </p:spPr>
      </p:pic>
      <p:pic>
        <p:nvPicPr>
          <p:cNvPr id="38" name="Picture 37" descr="images_2.png">
            <a:extLst>
              <a:ext uri="{FF2B5EF4-FFF2-40B4-BE49-F238E27FC236}">
                <a16:creationId xmlns:a16="http://schemas.microsoft.com/office/drawing/2014/main" id="{C21834B6-6D67-426A-A882-1CAD33D11A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41840" y="2712339"/>
            <a:ext cx="6858001" cy="14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images_2.png">
            <a:extLst>
              <a:ext uri="{FF2B5EF4-FFF2-40B4-BE49-F238E27FC236}">
                <a16:creationId xmlns:a16="http://schemas.microsoft.com/office/drawing/2014/main" id="{F46B4F4B-A19F-4F73-80C0-C8587C40D2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52138" y="2618141"/>
            <a:ext cx="6858001" cy="1621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2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65532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Today’s new word: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1" y="5181601"/>
            <a:ext cx="8790749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Olympic game is the biggest sport in the world. 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1629993" y="1886565"/>
            <a:ext cx="2667000" cy="2667000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19" y="1801762"/>
            <a:ext cx="3645163" cy="2989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8100032" y="1905000"/>
            <a:ext cx="2347453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পৃথিবী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24" y="0"/>
            <a:ext cx="9135901" cy="6858000"/>
          </a:xfrm>
          <a:prstGeom prst="rect">
            <a:avLst/>
          </a:prstGeom>
        </p:spPr>
      </p:pic>
      <p:pic>
        <p:nvPicPr>
          <p:cNvPr id="8" name="Picture 7" descr="images_2.png">
            <a:extLst>
              <a:ext uri="{FF2B5EF4-FFF2-40B4-BE49-F238E27FC236}">
                <a16:creationId xmlns:a16="http://schemas.microsoft.com/office/drawing/2014/main" id="{4DE25037-5D8F-4E7F-85FF-0221347D90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41840" y="2712339"/>
            <a:ext cx="6858001" cy="14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s_2.png">
            <a:extLst>
              <a:ext uri="{FF2B5EF4-FFF2-40B4-BE49-F238E27FC236}">
                <a16:creationId xmlns:a16="http://schemas.microsoft.com/office/drawing/2014/main" id="{EE3A687C-3D5A-40CA-A906-927A34DC1B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996535" y="2712337"/>
            <a:ext cx="6858001" cy="1433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7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89154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Make sentence with the following words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1905000"/>
          <a:ext cx="8763000" cy="47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305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990099"/>
                          </a:solidFill>
                        </a:rPr>
                        <a:t>sentence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338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338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338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athlete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338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competition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50" y="0"/>
            <a:ext cx="9135901" cy="6858000"/>
          </a:xfrm>
          <a:prstGeom prst="rect">
            <a:avLst/>
          </a:prstGeom>
        </p:spPr>
      </p:pic>
      <p:pic>
        <p:nvPicPr>
          <p:cNvPr id="6" name="Picture 5" descr="images_2.png">
            <a:extLst>
              <a:ext uri="{FF2B5EF4-FFF2-40B4-BE49-F238E27FC236}">
                <a16:creationId xmlns:a16="http://schemas.microsoft.com/office/drawing/2014/main" id="{59AA4BE5-42A3-414B-BE94-03B33A6E52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64977" y="2664974"/>
            <a:ext cx="6858001" cy="1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s_2.png">
            <a:extLst>
              <a:ext uri="{FF2B5EF4-FFF2-40B4-BE49-F238E27FC236}">
                <a16:creationId xmlns:a16="http://schemas.microsoft.com/office/drawing/2014/main" id="{E5ADD9D1-0544-4F53-9C02-C8F9042982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86254" y="2604658"/>
            <a:ext cx="713509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8915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Make sentence with the following words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1143002"/>
          <a:ext cx="8839200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96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sentence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74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biggest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Padma</a:t>
                      </a:r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 is the biggest river.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74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modern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Computer is a modern technology.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674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athlete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Usine</a:t>
                      </a:r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 bolt is a great athlete.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4413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competition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The Olympic games is a popular sports competition.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50" y="0"/>
            <a:ext cx="9135901" cy="6858000"/>
          </a:xfrm>
          <a:prstGeom prst="rect">
            <a:avLst/>
          </a:prstGeom>
        </p:spPr>
      </p:pic>
      <p:pic>
        <p:nvPicPr>
          <p:cNvPr id="5" name="Picture 4" descr="images_2.png">
            <a:extLst>
              <a:ext uri="{FF2B5EF4-FFF2-40B4-BE49-F238E27FC236}">
                <a16:creationId xmlns:a16="http://schemas.microsoft.com/office/drawing/2014/main" id="{977E6586-5337-4D3D-8C22-9F01EFE26A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41840" y="2712339"/>
            <a:ext cx="6858001" cy="14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s_2.png">
            <a:extLst>
              <a:ext uri="{FF2B5EF4-FFF2-40B4-BE49-F238E27FC236}">
                <a16:creationId xmlns:a16="http://schemas.microsoft.com/office/drawing/2014/main" id="{BD58768E-12E2-4B4D-AAB4-FA0E581AA3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51612" y="2712338"/>
            <a:ext cx="6858001" cy="143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900" y="93077"/>
            <a:ext cx="457200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2700" y="1215479"/>
            <a:ext cx="7010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Answer the following question: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046982"/>
            <a:ext cx="8763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How often are the Olympics held ?</a:t>
            </a:r>
            <a:endParaRPr lang="bn-IN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2) How many countries compete in the Olympics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352800"/>
            <a:ext cx="8763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3)How many athletes compete in the 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Olympics ?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4) How many sports are there in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theOlympics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5135941"/>
            <a:ext cx="8763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Where was the first Olympics games held?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50" y="0"/>
            <a:ext cx="9135901" cy="6858000"/>
          </a:xfrm>
          <a:prstGeom prst="rect">
            <a:avLst/>
          </a:prstGeom>
        </p:spPr>
      </p:pic>
      <p:pic>
        <p:nvPicPr>
          <p:cNvPr id="10" name="Picture 9" descr="images_2.png">
            <a:extLst>
              <a:ext uri="{FF2B5EF4-FFF2-40B4-BE49-F238E27FC236}">
                <a16:creationId xmlns:a16="http://schemas.microsoft.com/office/drawing/2014/main" id="{F6514AF4-F24C-4E31-965F-B2452F13E1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64977" y="2664974"/>
            <a:ext cx="6858001" cy="1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s_2.png">
            <a:extLst>
              <a:ext uri="{FF2B5EF4-FFF2-40B4-BE49-F238E27FC236}">
                <a16:creationId xmlns:a16="http://schemas.microsoft.com/office/drawing/2014/main" id="{49AA772B-6ABC-4C4C-8204-34001531AB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98974" y="2664976"/>
            <a:ext cx="6858001" cy="15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1" y="1321438"/>
            <a:ext cx="868925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1)The Olympics are held every four years.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2) More than 200 countries compete in the Olympics.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1" y="3276600"/>
            <a:ext cx="868925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3) There are 13000 athletes compete in the Olympics.  </a:t>
            </a:r>
          </a:p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4)There are more than 30 sports in the Olympics.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5059" y="5029201"/>
            <a:ext cx="8686801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5)The first Olympic games were held 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greece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9400" y="104941"/>
            <a:ext cx="6400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Match the answers:</a:t>
            </a:r>
            <a:r>
              <a:rPr lang="en-US" sz="54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50" y="0"/>
            <a:ext cx="9135901" cy="6858000"/>
          </a:xfrm>
          <a:prstGeom prst="rect">
            <a:avLst/>
          </a:prstGeom>
        </p:spPr>
      </p:pic>
      <p:pic>
        <p:nvPicPr>
          <p:cNvPr id="7" name="Picture 6" descr="images_2.png">
            <a:extLst>
              <a:ext uri="{FF2B5EF4-FFF2-40B4-BE49-F238E27FC236}">
                <a16:creationId xmlns:a16="http://schemas.microsoft.com/office/drawing/2014/main" id="{B37251CF-057D-4176-879A-9F183A7DDB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64977" y="2664974"/>
            <a:ext cx="6858001" cy="1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s_2.png">
            <a:extLst>
              <a:ext uri="{FF2B5EF4-FFF2-40B4-BE49-F238E27FC236}">
                <a16:creationId xmlns:a16="http://schemas.microsoft.com/office/drawing/2014/main" id="{64C79310-C9E6-43FD-AAC8-54EFB36223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98975" y="2664973"/>
            <a:ext cx="6858001" cy="15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42672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9471" y="152400"/>
            <a:ext cx="8610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Now read the text silently: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4299-B704-477D-A9E8-4487E225C2D2}"/>
              </a:ext>
            </a:extLst>
          </p:cNvPr>
          <p:cNvSpPr txBox="1"/>
          <p:nvPr/>
        </p:nvSpPr>
        <p:spPr>
          <a:xfrm>
            <a:off x="6094771" y="1295401"/>
            <a:ext cx="4419600" cy="526297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 Olympic games is the biggest sports competition in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 world. The Olympics are held every four years in a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different host city. More than 200 nations send a total of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about 13,000 athletes to compete in more than 30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different sports.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50" y="0"/>
            <a:ext cx="9135901" cy="6858000"/>
          </a:xfrm>
          <a:prstGeom prst="rect">
            <a:avLst/>
          </a:prstGeom>
        </p:spPr>
      </p:pic>
      <p:pic>
        <p:nvPicPr>
          <p:cNvPr id="6" name="Picture 5" descr="images_2.png">
            <a:extLst>
              <a:ext uri="{FF2B5EF4-FFF2-40B4-BE49-F238E27FC236}">
                <a16:creationId xmlns:a16="http://schemas.microsoft.com/office/drawing/2014/main" id="{1FFFA062-E3BF-4BE7-8D64-4326735108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64977" y="2664974"/>
            <a:ext cx="6858001" cy="1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s_2.png">
            <a:extLst>
              <a:ext uri="{FF2B5EF4-FFF2-40B4-BE49-F238E27FC236}">
                <a16:creationId xmlns:a16="http://schemas.microsoft.com/office/drawing/2014/main" id="{AB39DD75-877D-4B21-9634-D00E9070F5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028977" y="2664973"/>
            <a:ext cx="6858001" cy="15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CB18525-4D73-4DDD-B3D1-489843A93340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209800"/>
          <a:ext cx="8749862" cy="441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429">
                  <a:extLst>
                    <a:ext uri="{9D8B030D-6E8A-4147-A177-3AD203B41FA5}">
                      <a16:colId xmlns:a16="http://schemas.microsoft.com/office/drawing/2014/main" val="3949777015"/>
                    </a:ext>
                  </a:extLst>
                </a:gridCol>
                <a:gridCol w="4394433">
                  <a:extLst>
                    <a:ext uri="{9D8B030D-6E8A-4147-A177-3AD203B41FA5}">
                      <a16:colId xmlns:a16="http://schemas.microsoft.com/office/drawing/2014/main" val="2157711843"/>
                    </a:ext>
                  </a:extLst>
                </a:gridCol>
              </a:tblGrid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</a:rPr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Column 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77507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Games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Earth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25801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Biggest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Sportsman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95047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World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Sports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57108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Athlete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Before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53828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Ago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Largest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246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C14792-9E30-44B6-B3C7-78449F13BA2E}"/>
              </a:ext>
            </a:extLst>
          </p:cNvPr>
          <p:cNvSpPr txBox="1"/>
          <p:nvPr/>
        </p:nvSpPr>
        <p:spPr>
          <a:xfrm>
            <a:off x="1755058" y="1132582"/>
            <a:ext cx="8749862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Match the words in column A with their meaning in column B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8231" y="119567"/>
            <a:ext cx="40386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/>
              <a:t>Match the words: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6CBFC1-6B98-4692-A603-D40D8077682B}"/>
              </a:ext>
            </a:extLst>
          </p:cNvPr>
          <p:cNvCxnSpPr>
            <a:cxnSpLocks/>
          </p:cNvCxnSpPr>
          <p:nvPr/>
        </p:nvCxnSpPr>
        <p:spPr>
          <a:xfrm>
            <a:off x="3132507" y="3429000"/>
            <a:ext cx="2995024" cy="144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6CBFC1-6B98-4692-A603-D40D8077682B}"/>
              </a:ext>
            </a:extLst>
          </p:cNvPr>
          <p:cNvCxnSpPr>
            <a:cxnSpLocks/>
          </p:cNvCxnSpPr>
          <p:nvPr/>
        </p:nvCxnSpPr>
        <p:spPr>
          <a:xfrm>
            <a:off x="3276601" y="4167352"/>
            <a:ext cx="2850931" cy="1928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B1105A-054E-4E5E-8660-72C58FEC5F1E}"/>
              </a:ext>
            </a:extLst>
          </p:cNvPr>
          <p:cNvCxnSpPr>
            <a:cxnSpLocks/>
          </p:cNvCxnSpPr>
          <p:nvPr/>
        </p:nvCxnSpPr>
        <p:spPr>
          <a:xfrm flipV="1">
            <a:off x="3134542" y="3287019"/>
            <a:ext cx="3026979" cy="1481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F6CDB3-3987-4F89-A4C6-A6FC10AA2580}"/>
              </a:ext>
            </a:extLst>
          </p:cNvPr>
          <p:cNvCxnSpPr>
            <a:cxnSpLocks/>
          </p:cNvCxnSpPr>
          <p:nvPr/>
        </p:nvCxnSpPr>
        <p:spPr>
          <a:xfrm flipV="1">
            <a:off x="3256173" y="4105557"/>
            <a:ext cx="2932386" cy="1434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F6CDB3-3987-4F89-A4C6-A6FC10AA2580}"/>
              </a:ext>
            </a:extLst>
          </p:cNvPr>
          <p:cNvCxnSpPr>
            <a:cxnSpLocks/>
          </p:cNvCxnSpPr>
          <p:nvPr/>
        </p:nvCxnSpPr>
        <p:spPr>
          <a:xfrm flipV="1">
            <a:off x="2743201" y="5540222"/>
            <a:ext cx="3384331" cy="676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50" y="0"/>
            <a:ext cx="9135901" cy="6858000"/>
          </a:xfrm>
          <a:prstGeom prst="rect">
            <a:avLst/>
          </a:prstGeom>
        </p:spPr>
      </p:pic>
      <p:pic>
        <p:nvPicPr>
          <p:cNvPr id="11" name="Picture 10" descr="images_2.png">
            <a:extLst>
              <a:ext uri="{FF2B5EF4-FFF2-40B4-BE49-F238E27FC236}">
                <a16:creationId xmlns:a16="http://schemas.microsoft.com/office/drawing/2014/main" id="{74A4FA11-33EF-40D6-9DD1-2F1D3D169D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64977" y="2664974"/>
            <a:ext cx="6858001" cy="1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s_2.png">
            <a:extLst>
              <a:ext uri="{FF2B5EF4-FFF2-40B4-BE49-F238E27FC236}">
                <a16:creationId xmlns:a16="http://schemas.microsoft.com/office/drawing/2014/main" id="{0BCB44CF-E86D-43EB-8349-AE939877AF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98975" y="2664976"/>
            <a:ext cx="6858001" cy="152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8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1138"/>
            <a:ext cx="4419600" cy="1015663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143001"/>
            <a:ext cx="8763000" cy="56323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Write a short composition about “The Olympic Games” by answering the following questions:</a:t>
            </a:r>
          </a:p>
          <a:p>
            <a:pPr marL="514350" indent="-514350">
              <a:buAutoNum type="alphaLcParenR"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What is the biggest sports competition in the world ?</a:t>
            </a:r>
          </a:p>
          <a:p>
            <a:pPr marL="514350" indent="-514350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b)How often are the Olympics held ?</a:t>
            </a:r>
          </a:p>
          <a:p>
            <a:pPr marL="514350" indent="-514350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How many countries and athletes compete in the Olympics ?</a:t>
            </a:r>
          </a:p>
          <a:p>
            <a:pPr marL="514350" indent="-514350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How many athletes compete in the Olympics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49" y="0"/>
            <a:ext cx="9135901" cy="6858000"/>
          </a:xfrm>
          <a:prstGeom prst="rect">
            <a:avLst/>
          </a:prstGeom>
        </p:spPr>
      </p:pic>
      <p:pic>
        <p:nvPicPr>
          <p:cNvPr id="6" name="Picture 5" descr="images_2.png">
            <a:extLst>
              <a:ext uri="{FF2B5EF4-FFF2-40B4-BE49-F238E27FC236}">
                <a16:creationId xmlns:a16="http://schemas.microsoft.com/office/drawing/2014/main" id="{4EE06DCE-78D5-41D6-9CB1-A23CB4EB82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64977" y="2664974"/>
            <a:ext cx="6858001" cy="1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s_2.png">
            <a:extLst>
              <a:ext uri="{FF2B5EF4-FFF2-40B4-BE49-F238E27FC236}">
                <a16:creationId xmlns:a16="http://schemas.microsoft.com/office/drawing/2014/main" id="{93FF5F35-978E-40EE-92A0-4DA0CA1353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98974" y="2664973"/>
            <a:ext cx="6858001" cy="15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E8E63C4E-D2DB-4464-A077-5F3018BE48C7}"/>
              </a:ext>
            </a:extLst>
          </p:cNvPr>
          <p:cNvSpPr/>
          <p:nvPr/>
        </p:nvSpPr>
        <p:spPr>
          <a:xfrm>
            <a:off x="558757" y="158638"/>
            <a:ext cx="7225676" cy="1612231"/>
          </a:xfrm>
          <a:prstGeom prst="ribbon">
            <a:avLst/>
          </a:prstGeom>
          <a:solidFill>
            <a:srgbClr val="5DE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C01700-709D-4A34-AE59-9E17E40FE8EC}"/>
              </a:ext>
            </a:extLst>
          </p:cNvPr>
          <p:cNvSpPr/>
          <p:nvPr/>
        </p:nvSpPr>
        <p:spPr>
          <a:xfrm>
            <a:off x="1164361" y="2020781"/>
            <a:ext cx="5162971" cy="3221868"/>
          </a:xfrm>
          <a:prstGeom prst="roundRect">
            <a:avLst/>
          </a:prstGeom>
          <a:solidFill>
            <a:srgbClr val="E55D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Moslem Uddin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Act: Head-Teacher Nishchintapur  GPS ,Singra ,Natore.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68FB0-F718-408F-BA3E-41D41BA84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92" y="2441828"/>
            <a:ext cx="2989884" cy="2894297"/>
          </a:xfrm>
          <a:prstGeom prst="rect">
            <a:avLst/>
          </a:prstGeom>
          <a:solidFill>
            <a:schemeClr val="accent1"/>
          </a:solidFill>
          <a:ln>
            <a:solidFill>
              <a:srgbClr val="BB937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797E8-CACC-4F27-91B6-844DD065EE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96542"/>
            <a:ext cx="2192147" cy="1261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9F1B2-53EA-4579-B87C-140B2B50BE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147" y="5596543"/>
            <a:ext cx="2209438" cy="1261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CF7AE-B4C9-4D06-BB92-AC6FA40F46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915" y="5596542"/>
            <a:ext cx="2450003" cy="1261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00C6DB-DC2E-45E1-94C5-FDC6ECA65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64" y="5596543"/>
            <a:ext cx="2503311" cy="1261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60051-567F-4E8E-8C30-C70783CB81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75" y="5596543"/>
            <a:ext cx="2989884" cy="12614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C630E-656D-4F31-900F-B4040369F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08" y="113204"/>
            <a:ext cx="1648968" cy="16576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D46207-C38B-4C93-8E33-53505945FB96}"/>
              </a:ext>
            </a:extLst>
          </p:cNvPr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BBE0CD-6D19-45EA-9E4F-FEC6EFB8A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967" y="1070006"/>
            <a:ext cx="3700593" cy="1280271"/>
          </a:xfrm>
          <a:prstGeom prst="rect">
            <a:avLst/>
          </a:prstGeom>
          <a:solidFill>
            <a:srgbClr val="FF00FF"/>
          </a:solidFill>
          <a:ln>
            <a:solidFill>
              <a:srgbClr val="262AE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8221" y="4600574"/>
            <a:ext cx="6072188" cy="2428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018" y="4600573"/>
            <a:ext cx="6072188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866" y="4600573"/>
            <a:ext cx="6072188" cy="2428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B09A8-A040-4C3D-AAD9-044EDC92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86" y="4275240"/>
            <a:ext cx="1552575" cy="971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5B09A8-A040-4C3D-AAD9-044EDC92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467" y="4202365"/>
            <a:ext cx="1552575" cy="971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00" y="1198605"/>
            <a:ext cx="3881631" cy="30766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22B3C3-4C69-4A8C-A7C4-C8E4993F7786}"/>
              </a:ext>
            </a:extLst>
          </p:cNvPr>
          <p:cNvSpPr txBox="1"/>
          <p:nvPr/>
        </p:nvSpPr>
        <p:spPr>
          <a:xfrm>
            <a:off x="4889477" y="2568732"/>
            <a:ext cx="6072188" cy="1938992"/>
          </a:xfrm>
          <a:prstGeom prst="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“Olympic game ” at least five sentences.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550B2B-BF39-4F65-9388-5A3C724377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32" y="0"/>
            <a:ext cx="1648968" cy="1459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E48CF0-8823-4889-8223-C88A61482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01" y="0"/>
            <a:ext cx="12293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493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375" y="4776788"/>
            <a:ext cx="781050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234" y="4776787"/>
            <a:ext cx="7810500" cy="22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B716D4-3FB2-4982-8227-C7F4F17DCA1E}"/>
              </a:ext>
            </a:extLst>
          </p:cNvPr>
          <p:cNvSpPr txBox="1"/>
          <p:nvPr/>
        </p:nvSpPr>
        <p:spPr>
          <a:xfrm>
            <a:off x="613612" y="-20300"/>
            <a:ext cx="10131287" cy="5759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student, please stay safe at home  and use musk.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60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59C0119-95AB-4506-902E-A68DE7007207}"/>
              </a:ext>
            </a:extLst>
          </p:cNvPr>
          <p:cNvSpPr/>
          <p:nvPr/>
        </p:nvSpPr>
        <p:spPr>
          <a:xfrm>
            <a:off x="2228684" y="4695060"/>
            <a:ext cx="6333214" cy="103327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with you next class. Bye 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FC7042-8529-4EF7-8538-013CED1638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496" y="147646"/>
            <a:ext cx="1648968" cy="1459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863A1B-6636-4D81-A5A6-BBA8B22B7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115" y="485310"/>
            <a:ext cx="6011177" cy="1536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695" y="1965456"/>
            <a:ext cx="6175948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Lesson unit: 17</a:t>
            </a:r>
          </a:p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Lesson: (L:4-6) Sports  Birthday. Page – 68 </a:t>
            </a:r>
          </a:p>
          <a:p>
            <a:pPr lvl="0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60BAA-0054-4AF1-BF65-607F91FD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0974" y="2052407"/>
            <a:ext cx="3718653" cy="361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D5E39E-E70A-49CC-B467-CACC02AB4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32" y="0"/>
            <a:ext cx="1648968" cy="16576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3276E6-3818-4263-B643-725F3832F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2652"/>
            <a:ext cx="5817704" cy="10453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4ED4F0-30C4-4702-850C-A850AE50A4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687" y="5812651"/>
            <a:ext cx="6480313" cy="1045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F84958-DEC7-4D34-AA97-5AC78F827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7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71" y="619255"/>
            <a:ext cx="432503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lgerian" panose="04020705040A02060702" pitchFamily="82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26" y="1578483"/>
            <a:ext cx="1089091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     understand statements made by the teacher and students.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824" y="2347924"/>
            <a:ext cx="1089091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    say words, phrases and sentences with proper sounds, stress. </a:t>
            </a: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823" y="3111056"/>
            <a:ext cx="10890914" cy="1692771"/>
          </a:xfrm>
          <a:prstGeom prst="rect">
            <a:avLst/>
          </a:prstGeom>
          <a:solidFill>
            <a:srgbClr val="A162D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      read words, phrases and sentences in the text with proper pronunciation, stress and intonation 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      read paragraphs, dialogues, stories, letters and other texts.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5.1.3       read silently with understanding dialogues.</a:t>
            </a: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1948" y="1024535"/>
            <a:ext cx="678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09" y="213110"/>
            <a:ext cx="11995557" cy="661916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903" y="213110"/>
            <a:ext cx="11995557" cy="6578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822" y="4738045"/>
            <a:ext cx="10890913" cy="2000548"/>
          </a:xfrm>
          <a:prstGeom prst="rect">
            <a:avLst/>
          </a:prstGeom>
          <a:solidFill>
            <a:srgbClr val="3CCC87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     write words, phrases and sentences using non-cursive capital letters.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      write words, phrases and sentences using non-cursive small letters.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      make sentences using words and phrases given in the textbook.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9.1.1      take dictation of short and simple paragraph.</a:t>
            </a: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9F393-B26D-44D3-8DA9-4B3FA1063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145" y="438719"/>
            <a:ext cx="1648968" cy="1657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6A6FED-A1C5-459A-B02D-F63FC2F9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8545"/>
            <a:ext cx="12228366" cy="72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9994"/>
      </p:ext>
    </p:extLst>
  </p:cSld>
  <p:clrMapOvr>
    <a:masterClrMapping/>
  </p:clrMapOvr>
  <p:transition spd="slow" advTm="1797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LET’S WATCH A  VIDEO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026956"/>
              </p:ext>
            </p:extLst>
          </p:nvPr>
        </p:nvGraphicFramePr>
        <p:xfrm>
          <a:off x="4976813" y="3209925"/>
          <a:ext cx="2239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239560" imgH="437760" progId="Package">
                  <p:embed/>
                </p:oleObj>
              </mc:Choice>
              <mc:Fallback>
                <p:oleObj name="Packager Shell Object" showAsIcon="1" r:id="rId2" imgW="223956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3209925"/>
                        <a:ext cx="223996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1F6E69-8B39-4A55-9300-5910E8415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4" y="0"/>
            <a:ext cx="1648968" cy="1657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1F39FB-7DF9-4D78-BD4D-0A849F85BFCF}"/>
              </a:ext>
            </a:extLst>
          </p:cNvPr>
          <p:cNvSpPr/>
          <p:nvPr/>
        </p:nvSpPr>
        <p:spPr>
          <a:xfrm>
            <a:off x="0" y="0"/>
            <a:ext cx="12025745" cy="69140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0" y="203842"/>
            <a:ext cx="71628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Look at the pictures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70" y="1775254"/>
            <a:ext cx="2977391" cy="2314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0AD12-5BBB-4A4A-9539-363FA7606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/>
          <a:stretch/>
        </p:blipFill>
        <p:spPr>
          <a:xfrm>
            <a:off x="4746522" y="1856936"/>
            <a:ext cx="2797278" cy="2168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31FEF-F580-4076-A01F-C64299231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24" y="1856936"/>
            <a:ext cx="2622755" cy="22063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16023-F5A4-482D-9014-401C0EC8EEFE}"/>
              </a:ext>
            </a:extLst>
          </p:cNvPr>
          <p:cNvSpPr txBox="1"/>
          <p:nvPr/>
        </p:nvSpPr>
        <p:spPr>
          <a:xfrm>
            <a:off x="1676400" y="4568462"/>
            <a:ext cx="89154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Can you guess, what are the pictures about?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AAE54-82D0-4C1A-B2C1-E5A97024090C}"/>
              </a:ext>
            </a:extLst>
          </p:cNvPr>
          <p:cNvSpPr txBox="1"/>
          <p:nvPr/>
        </p:nvSpPr>
        <p:spPr>
          <a:xfrm>
            <a:off x="1879259" y="5562601"/>
            <a:ext cx="723899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Yes, the pictures are about ‘Sports’.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00" y="0"/>
            <a:ext cx="913590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09DB2-6C64-4488-8FCE-0A62CD8DF5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32" y="0"/>
            <a:ext cx="1648968" cy="1657665"/>
          </a:xfrm>
          <a:prstGeom prst="rect">
            <a:avLst/>
          </a:prstGeom>
        </p:spPr>
      </p:pic>
      <p:pic>
        <p:nvPicPr>
          <p:cNvPr id="11" name="Picture 10" descr="images_2.png">
            <a:extLst>
              <a:ext uri="{FF2B5EF4-FFF2-40B4-BE49-F238E27FC236}">
                <a16:creationId xmlns:a16="http://schemas.microsoft.com/office/drawing/2014/main" id="{A02D0F58-F8AF-498B-B94D-FF6C8C929C5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2641840" y="2712339"/>
            <a:ext cx="6858001" cy="14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s_2.png">
            <a:extLst>
              <a:ext uri="{FF2B5EF4-FFF2-40B4-BE49-F238E27FC236}">
                <a16:creationId xmlns:a16="http://schemas.microsoft.com/office/drawing/2014/main" id="{0D734EFC-86EA-4F52-8191-7B60B985B20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8501130" y="3807391"/>
            <a:ext cx="5840594" cy="1541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4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198" y="3733801"/>
            <a:ext cx="3952584" cy="289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98" y="152400"/>
            <a:ext cx="395258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0EDF4F6-54E7-B543-8CEF-9DD8E19D3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152400"/>
            <a:ext cx="4619468" cy="33528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BA32E54-10F1-C44B-A1C6-3C3E0CCDF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1" y="3733801"/>
            <a:ext cx="4619468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50" y="0"/>
            <a:ext cx="913590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C3F65F-0A74-4962-BFB0-6E4935F36C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32" y="0"/>
            <a:ext cx="1648968" cy="1657665"/>
          </a:xfrm>
          <a:prstGeom prst="rect">
            <a:avLst/>
          </a:prstGeom>
        </p:spPr>
      </p:pic>
      <p:pic>
        <p:nvPicPr>
          <p:cNvPr id="11" name="Picture 10" descr="images_2.png">
            <a:extLst>
              <a:ext uri="{FF2B5EF4-FFF2-40B4-BE49-F238E27FC236}">
                <a16:creationId xmlns:a16="http://schemas.microsoft.com/office/drawing/2014/main" id="{7CB4B1AB-1349-43F8-8DC9-3F7595879C7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1175613" y="1175614"/>
            <a:ext cx="3879275" cy="1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s_2.png">
            <a:extLst>
              <a:ext uri="{FF2B5EF4-FFF2-40B4-BE49-F238E27FC236}">
                <a16:creationId xmlns:a16="http://schemas.microsoft.com/office/drawing/2014/main" id="{2D149037-4DBD-414E-B82C-846FE174367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1175613" y="4680813"/>
            <a:ext cx="3879275" cy="1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s_2.png">
            <a:extLst>
              <a:ext uri="{FF2B5EF4-FFF2-40B4-BE49-F238E27FC236}">
                <a16:creationId xmlns:a16="http://schemas.microsoft.com/office/drawing/2014/main" id="{41A6D7A5-E69E-40C3-A5D4-A43894D5F31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8827807" y="3493808"/>
            <a:ext cx="5200335" cy="15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9113" y="516835"/>
            <a:ext cx="11182470" cy="5395429"/>
            <a:chOff x="609600" y="247471"/>
            <a:chExt cx="8296671" cy="5641050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247471"/>
              <a:ext cx="5971458" cy="5641050"/>
              <a:chOff x="457200" y="323671"/>
              <a:chExt cx="5971458" cy="564105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57200" y="323671"/>
                <a:ext cx="5971458" cy="1254973"/>
              </a:xfrm>
              <a:prstGeom prst="rect">
                <a:avLst/>
              </a:prstGeom>
              <a:solidFill>
                <a:srgbClr val="FF00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Lesson Declaration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57200" y="1829749"/>
                <a:ext cx="4316361" cy="413497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Today we learn-</a:t>
                </a: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Unit:17</a:t>
                </a: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Lesson:5-6</a:t>
                </a:r>
                <a:r>
                  <a:rPr lang="en-US" sz="11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Topic: Sport ( The Olympic.</a:t>
                </a: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…….since then). </a:t>
                </a:r>
                <a:r>
                  <a:rPr lang="en-US" sz="11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1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" name="Picture 4" descr="images_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9900" y="1827677"/>
              <a:ext cx="3656371" cy="236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9" y="26395"/>
            <a:ext cx="12192000" cy="6831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01A02-21AF-4CE8-B5C4-1211C069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4" b="962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9874"/>
          <a:stretch/>
        </p:blipFill>
        <p:spPr>
          <a:xfrm>
            <a:off x="1216827" y="1323832"/>
            <a:ext cx="4191000" cy="529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100" y="261849"/>
            <a:ext cx="8915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Open page no.-68 and follow teacher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4299-B704-477D-A9E8-4487E225C2D2}"/>
              </a:ext>
            </a:extLst>
          </p:cNvPr>
          <p:cNvSpPr txBox="1"/>
          <p:nvPr/>
        </p:nvSpPr>
        <p:spPr>
          <a:xfrm>
            <a:off x="6360215" y="1612507"/>
            <a:ext cx="5337313" cy="452431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 Olympic games is the biggest sports competition in</a:t>
            </a: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 world. The Olympics are held every four years in a</a:t>
            </a: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different host city. More than 200 nations send a total of</a:t>
            </a: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about 13,000 athletes to compete in more than 30</a:t>
            </a: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different sports.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5"/>
            <a:ext cx="12192000" cy="6255026"/>
          </a:xfrm>
          <a:prstGeom prst="rect">
            <a:avLst/>
          </a:prstGeom>
        </p:spPr>
      </p:pic>
      <p:pic>
        <p:nvPicPr>
          <p:cNvPr id="6" name="Picture 5" descr="images_2.png">
            <a:extLst>
              <a:ext uri="{FF2B5EF4-FFF2-40B4-BE49-F238E27FC236}">
                <a16:creationId xmlns:a16="http://schemas.microsoft.com/office/drawing/2014/main" id="{4EAEFEA9-5D01-4FF0-B8AE-8F109831CA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082" y="6267023"/>
            <a:ext cx="6223064" cy="70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s_2.png">
            <a:extLst>
              <a:ext uri="{FF2B5EF4-FFF2-40B4-BE49-F238E27FC236}">
                <a16:creationId xmlns:a16="http://schemas.microsoft.com/office/drawing/2014/main" id="{642FC101-D695-40F8-B78B-2397A67111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8936" y="6255027"/>
            <a:ext cx="6223064" cy="70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130</TotalTime>
  <Words>698</Words>
  <Application>Microsoft Office PowerPoint</Application>
  <PresentationFormat>Widescreen</PresentationFormat>
  <Paragraphs>129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NikoshBAN</vt:lpstr>
      <vt:lpstr>Times New Roman</vt:lpstr>
      <vt:lpstr>Tw Cen MT</vt:lpstr>
      <vt:lpstr>Circuit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19</cp:revision>
  <dcterms:created xsi:type="dcterms:W3CDTF">2021-07-09T12:00:34Z</dcterms:created>
  <dcterms:modified xsi:type="dcterms:W3CDTF">2021-08-20T11:47:32Z</dcterms:modified>
</cp:coreProperties>
</file>