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8D04B-2CF3-4D3A-8515-6F62D1CF27B1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36A71DC-0085-404F-89C7-CA3414B4DEBA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wewfbœ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cÖKvi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msµvgK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†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ivM</a:t>
          </a:r>
          <a:endParaRPr lang="en-US" sz="18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gondhaMJ " pitchFamily="2" charset="0"/>
          </a:endParaRPr>
        </a:p>
      </dgm:t>
    </dgm:pt>
    <dgm:pt modelId="{E2681320-F4A4-45F1-AD08-A8BACBF1FA8A}" type="parTrans" cxnId="{D1CB9991-4FA3-45C2-8947-D585A159D872}">
      <dgm:prSet/>
      <dgm:spPr/>
      <dgm:t>
        <a:bodyPr/>
        <a:lstStyle/>
        <a:p>
          <a:endParaRPr lang="en-US"/>
        </a:p>
      </dgm:t>
    </dgm:pt>
    <dgm:pt modelId="{96A09250-1E55-45D0-B251-8C0193F02444}" type="sibTrans" cxnId="{D1CB9991-4FA3-45C2-8947-D585A159D872}">
      <dgm:prSet/>
      <dgm:spPr/>
      <dgm:t>
        <a:bodyPr/>
        <a:lstStyle/>
        <a:p>
          <a:endParaRPr lang="en-US"/>
        </a:p>
      </dgm:t>
    </dgm:pt>
    <dgm:pt modelId="{006D035E-C4AD-41AA-AA83-1936F26B255E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evqy</a:t>
          </a:r>
          <a:r>
            <a: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evwnZ</a:t>
          </a:r>
          <a:endParaRPr lang="en-US" sz="20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gondhaMJ " pitchFamily="2" charset="0"/>
          </a:endParaRPr>
        </a:p>
      </dgm:t>
    </dgm:pt>
    <dgm:pt modelId="{00AF0BCE-AF3F-4FEF-BB24-8C69B9415B08}" type="parTrans" cxnId="{6D5E27FF-CC7C-49FC-A382-887DBE920BEE}">
      <dgm:prSet/>
      <dgm:spPr/>
      <dgm:t>
        <a:bodyPr/>
        <a:lstStyle/>
        <a:p>
          <a:endParaRPr lang="en-US"/>
        </a:p>
      </dgm:t>
    </dgm:pt>
    <dgm:pt modelId="{A303D8D6-1331-4349-9C43-EDA42A9A67D3}" type="sibTrans" cxnId="{6D5E27FF-CC7C-49FC-A382-887DBE920BEE}">
      <dgm:prSet/>
      <dgm:spPr/>
      <dgm:t>
        <a:bodyPr/>
        <a:lstStyle/>
        <a:p>
          <a:endParaRPr lang="en-US"/>
        </a:p>
      </dgm:t>
    </dgm:pt>
    <dgm:pt modelId="{C478445D-BA3C-4F49-9AC1-B1E6FB4285A3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cvwb</a:t>
          </a:r>
          <a:r>
            <a: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evwnZ</a:t>
          </a:r>
          <a:endParaRPr lang="en-US" sz="20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gondhaMJ " pitchFamily="2" charset="0"/>
          </a:endParaRPr>
        </a:p>
      </dgm:t>
    </dgm:pt>
    <dgm:pt modelId="{8105E500-141B-4E08-A86B-5D4044ABB00F}" type="parTrans" cxnId="{6F8499AA-C1DC-4C23-861D-824EEB3CD3AD}">
      <dgm:prSet/>
      <dgm:spPr/>
      <dgm:t>
        <a:bodyPr/>
        <a:lstStyle/>
        <a:p>
          <a:endParaRPr lang="en-US"/>
        </a:p>
      </dgm:t>
    </dgm:pt>
    <dgm:pt modelId="{BD36B60B-2874-4091-8448-16EF1DCF3480}" type="sibTrans" cxnId="{6F8499AA-C1DC-4C23-861D-824EEB3CD3AD}">
      <dgm:prSet/>
      <dgm:spPr/>
      <dgm:t>
        <a:bodyPr/>
        <a:lstStyle/>
        <a:p>
          <a:endParaRPr lang="en-US"/>
        </a:p>
      </dgm:t>
    </dgm:pt>
    <dgm:pt modelId="{089AA896-F6D2-4345-B58E-37190A7892A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‡</a:t>
          </a:r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Qvuqv‡P</a:t>
          </a:r>
          <a:r>
            <a: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†</a:t>
          </a:r>
          <a:r>
            <a:rPr lang="en-US" sz="2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ivM</a:t>
          </a:r>
          <a:endParaRPr lang="en-US" sz="20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gondhaMJ " pitchFamily="2" charset="0"/>
          </a:endParaRPr>
        </a:p>
      </dgm:t>
    </dgm:pt>
    <dgm:pt modelId="{DA0659CB-9BD5-4B62-A6BC-AF8CFD746D3C}" type="parTrans" cxnId="{69B4F502-F18A-4376-BD3B-4608B564E7B2}">
      <dgm:prSet/>
      <dgm:spPr/>
      <dgm:t>
        <a:bodyPr/>
        <a:lstStyle/>
        <a:p>
          <a:endParaRPr lang="en-US"/>
        </a:p>
      </dgm:t>
    </dgm:pt>
    <dgm:pt modelId="{8CA3F969-A393-4D8E-89A6-C2B1A6343B72}" type="sibTrans" cxnId="{69B4F502-F18A-4376-BD3B-4608B564E7B2}">
      <dgm:prSet/>
      <dgm:spPr/>
      <dgm:t>
        <a:bodyPr/>
        <a:lstStyle/>
        <a:p>
          <a:endParaRPr lang="en-US"/>
        </a:p>
      </dgm:t>
    </dgm:pt>
    <dgm:pt modelId="{0EFCF249-2440-4D0A-B189-A391F2B204EF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cÖvYx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ev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†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cvKvgvKo</a:t>
          </a:r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rPr>
            <a:t>evwZn</a:t>
          </a:r>
          <a:endParaRPr lang="en-US" sz="18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gondhaMJ " pitchFamily="2" charset="0"/>
          </a:endParaRPr>
        </a:p>
      </dgm:t>
    </dgm:pt>
    <dgm:pt modelId="{24F75211-19BD-4AE9-994E-E07697B60F1A}" type="parTrans" cxnId="{5330BBB7-3689-40B3-905E-BFD35085FFFD}">
      <dgm:prSet/>
      <dgm:spPr/>
      <dgm:t>
        <a:bodyPr/>
        <a:lstStyle/>
        <a:p>
          <a:endParaRPr lang="en-US"/>
        </a:p>
      </dgm:t>
    </dgm:pt>
    <dgm:pt modelId="{DF405FAF-74F3-4CF7-9E99-76E941DED3CB}" type="sibTrans" cxnId="{5330BBB7-3689-40B3-905E-BFD35085FFFD}">
      <dgm:prSet/>
      <dgm:spPr/>
      <dgm:t>
        <a:bodyPr/>
        <a:lstStyle/>
        <a:p>
          <a:endParaRPr lang="en-US"/>
        </a:p>
      </dgm:t>
    </dgm:pt>
    <dgm:pt modelId="{C229450F-6EE8-4FA6-9123-72A0F2A62F8D}" type="pres">
      <dgm:prSet presAssocID="{2248D04B-2CF3-4D3A-8515-6F62D1CF27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C4389-E330-473B-86D6-F11BD5DE041F}" type="pres">
      <dgm:prSet presAssocID="{F36A71DC-0085-404F-89C7-CA3414B4DEBA}" presName="centerShape" presStyleLbl="node0" presStyleIdx="0" presStyleCnt="1"/>
      <dgm:spPr/>
      <dgm:t>
        <a:bodyPr/>
        <a:lstStyle/>
        <a:p>
          <a:endParaRPr lang="en-US"/>
        </a:p>
      </dgm:t>
    </dgm:pt>
    <dgm:pt modelId="{3013B86D-CD6A-473D-9061-244EF4DB4651}" type="pres">
      <dgm:prSet presAssocID="{006D035E-C4AD-41AA-AA83-1936F26B25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164BF-D9B1-455B-8DE4-9AE41754A0C6}" type="pres">
      <dgm:prSet presAssocID="{006D035E-C4AD-41AA-AA83-1936F26B255E}" presName="dummy" presStyleCnt="0"/>
      <dgm:spPr/>
    </dgm:pt>
    <dgm:pt modelId="{C1917896-3A3C-4388-B2A2-B164779F0BD7}" type="pres">
      <dgm:prSet presAssocID="{A303D8D6-1331-4349-9C43-EDA42A9A67D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BAC1C00-AAB9-4070-9308-98CB0A39E846}" type="pres">
      <dgm:prSet presAssocID="{C478445D-BA3C-4F49-9AC1-B1E6FB4285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BD871-7375-437F-8841-68DBC58598DF}" type="pres">
      <dgm:prSet presAssocID="{C478445D-BA3C-4F49-9AC1-B1E6FB4285A3}" presName="dummy" presStyleCnt="0"/>
      <dgm:spPr/>
    </dgm:pt>
    <dgm:pt modelId="{648C905B-83B5-43FB-920E-A1D6B4A1217A}" type="pres">
      <dgm:prSet presAssocID="{BD36B60B-2874-4091-8448-16EF1DCF348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A3F81A8-00DA-4CE2-B908-44C4EA327989}" type="pres">
      <dgm:prSet presAssocID="{089AA896-F6D2-4345-B58E-37190A7892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EDBAA-5A22-490C-A531-AF726BF7E4E5}" type="pres">
      <dgm:prSet presAssocID="{089AA896-F6D2-4345-B58E-37190A7892AA}" presName="dummy" presStyleCnt="0"/>
      <dgm:spPr/>
    </dgm:pt>
    <dgm:pt modelId="{EEDE0889-37F1-4EAF-929A-33C983326BF6}" type="pres">
      <dgm:prSet presAssocID="{8CA3F969-A393-4D8E-89A6-C2B1A6343B7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3A1B46C-2104-427C-AAB5-C1E99F517632}" type="pres">
      <dgm:prSet presAssocID="{0EFCF249-2440-4D0A-B189-A391F2B204EF}" presName="node" presStyleLbl="node1" presStyleIdx="3" presStyleCnt="4" custScaleX="116663" custScaleY="118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50FC-C3CD-4050-8A3C-FB82395E4562}" type="pres">
      <dgm:prSet presAssocID="{0EFCF249-2440-4D0A-B189-A391F2B204EF}" presName="dummy" presStyleCnt="0"/>
      <dgm:spPr/>
    </dgm:pt>
    <dgm:pt modelId="{563EFCF5-42E8-4930-8146-593A3FFFE692}" type="pres">
      <dgm:prSet presAssocID="{DF405FAF-74F3-4CF7-9E99-76E941DED3C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BEE9C42-A64F-41B7-A33B-70E71D122013}" type="presOf" srcId="{DF405FAF-74F3-4CF7-9E99-76E941DED3CB}" destId="{563EFCF5-42E8-4930-8146-593A3FFFE692}" srcOrd="0" destOrd="0" presId="urn:microsoft.com/office/officeart/2005/8/layout/radial6"/>
    <dgm:cxn modelId="{3EA89CAE-83C7-4DDB-8C69-04FA3FFC47E8}" type="presOf" srcId="{2248D04B-2CF3-4D3A-8515-6F62D1CF27B1}" destId="{C229450F-6EE8-4FA6-9123-72A0F2A62F8D}" srcOrd="0" destOrd="0" presId="urn:microsoft.com/office/officeart/2005/8/layout/radial6"/>
    <dgm:cxn modelId="{7AABBC99-3E8A-4D72-9F89-A2EB6B725E9D}" type="presOf" srcId="{089AA896-F6D2-4345-B58E-37190A7892AA}" destId="{BA3F81A8-00DA-4CE2-B908-44C4EA327989}" srcOrd="0" destOrd="0" presId="urn:microsoft.com/office/officeart/2005/8/layout/radial6"/>
    <dgm:cxn modelId="{DFEE14A0-B04C-4BB6-8705-07BC929AF3DE}" type="presOf" srcId="{8CA3F969-A393-4D8E-89A6-C2B1A6343B72}" destId="{EEDE0889-37F1-4EAF-929A-33C983326BF6}" srcOrd="0" destOrd="0" presId="urn:microsoft.com/office/officeart/2005/8/layout/radial6"/>
    <dgm:cxn modelId="{D1CB9991-4FA3-45C2-8947-D585A159D872}" srcId="{2248D04B-2CF3-4D3A-8515-6F62D1CF27B1}" destId="{F36A71DC-0085-404F-89C7-CA3414B4DEBA}" srcOrd="0" destOrd="0" parTransId="{E2681320-F4A4-45F1-AD08-A8BACBF1FA8A}" sibTransId="{96A09250-1E55-45D0-B251-8C0193F02444}"/>
    <dgm:cxn modelId="{6D5E27FF-CC7C-49FC-A382-887DBE920BEE}" srcId="{F36A71DC-0085-404F-89C7-CA3414B4DEBA}" destId="{006D035E-C4AD-41AA-AA83-1936F26B255E}" srcOrd="0" destOrd="0" parTransId="{00AF0BCE-AF3F-4FEF-BB24-8C69B9415B08}" sibTransId="{A303D8D6-1331-4349-9C43-EDA42A9A67D3}"/>
    <dgm:cxn modelId="{55F33B5E-FAE6-47F5-AAB9-E84BC2C351EF}" type="presOf" srcId="{F36A71DC-0085-404F-89C7-CA3414B4DEBA}" destId="{DB7C4389-E330-473B-86D6-F11BD5DE041F}" srcOrd="0" destOrd="0" presId="urn:microsoft.com/office/officeart/2005/8/layout/radial6"/>
    <dgm:cxn modelId="{5330BBB7-3689-40B3-905E-BFD35085FFFD}" srcId="{F36A71DC-0085-404F-89C7-CA3414B4DEBA}" destId="{0EFCF249-2440-4D0A-B189-A391F2B204EF}" srcOrd="3" destOrd="0" parTransId="{24F75211-19BD-4AE9-994E-E07697B60F1A}" sibTransId="{DF405FAF-74F3-4CF7-9E99-76E941DED3CB}"/>
    <dgm:cxn modelId="{EDC46F50-362A-4D3B-9797-BB9A16766CE5}" type="presOf" srcId="{A303D8D6-1331-4349-9C43-EDA42A9A67D3}" destId="{C1917896-3A3C-4388-B2A2-B164779F0BD7}" srcOrd="0" destOrd="0" presId="urn:microsoft.com/office/officeart/2005/8/layout/radial6"/>
    <dgm:cxn modelId="{E2700BBE-90D7-4147-AB7D-BD013C7BC62C}" type="presOf" srcId="{C478445D-BA3C-4F49-9AC1-B1E6FB4285A3}" destId="{9BAC1C00-AAB9-4070-9308-98CB0A39E846}" srcOrd="0" destOrd="0" presId="urn:microsoft.com/office/officeart/2005/8/layout/radial6"/>
    <dgm:cxn modelId="{A1DD151E-CCDA-4528-A91F-E0F52F2610EB}" type="presOf" srcId="{006D035E-C4AD-41AA-AA83-1936F26B255E}" destId="{3013B86D-CD6A-473D-9061-244EF4DB4651}" srcOrd="0" destOrd="0" presId="urn:microsoft.com/office/officeart/2005/8/layout/radial6"/>
    <dgm:cxn modelId="{7A67EF18-E526-46CF-9886-80D84A9A82FF}" type="presOf" srcId="{BD36B60B-2874-4091-8448-16EF1DCF3480}" destId="{648C905B-83B5-43FB-920E-A1D6B4A1217A}" srcOrd="0" destOrd="0" presId="urn:microsoft.com/office/officeart/2005/8/layout/radial6"/>
    <dgm:cxn modelId="{6F8499AA-C1DC-4C23-861D-824EEB3CD3AD}" srcId="{F36A71DC-0085-404F-89C7-CA3414B4DEBA}" destId="{C478445D-BA3C-4F49-9AC1-B1E6FB4285A3}" srcOrd="1" destOrd="0" parTransId="{8105E500-141B-4E08-A86B-5D4044ABB00F}" sibTransId="{BD36B60B-2874-4091-8448-16EF1DCF3480}"/>
    <dgm:cxn modelId="{7290BEC2-E8C4-46A8-8CD4-38C5BD0C7CD7}" type="presOf" srcId="{0EFCF249-2440-4D0A-B189-A391F2B204EF}" destId="{33A1B46C-2104-427C-AAB5-C1E99F517632}" srcOrd="0" destOrd="0" presId="urn:microsoft.com/office/officeart/2005/8/layout/radial6"/>
    <dgm:cxn modelId="{69B4F502-F18A-4376-BD3B-4608B564E7B2}" srcId="{F36A71DC-0085-404F-89C7-CA3414B4DEBA}" destId="{089AA896-F6D2-4345-B58E-37190A7892AA}" srcOrd="2" destOrd="0" parTransId="{DA0659CB-9BD5-4B62-A6BC-AF8CFD746D3C}" sibTransId="{8CA3F969-A393-4D8E-89A6-C2B1A6343B72}"/>
    <dgm:cxn modelId="{BFE13251-49DE-401A-8587-440DC7A12FB1}" type="presParOf" srcId="{C229450F-6EE8-4FA6-9123-72A0F2A62F8D}" destId="{DB7C4389-E330-473B-86D6-F11BD5DE041F}" srcOrd="0" destOrd="0" presId="urn:microsoft.com/office/officeart/2005/8/layout/radial6"/>
    <dgm:cxn modelId="{39F7220F-6209-4791-A1C9-0368D525A5E9}" type="presParOf" srcId="{C229450F-6EE8-4FA6-9123-72A0F2A62F8D}" destId="{3013B86D-CD6A-473D-9061-244EF4DB4651}" srcOrd="1" destOrd="0" presId="urn:microsoft.com/office/officeart/2005/8/layout/radial6"/>
    <dgm:cxn modelId="{52EEF692-90C3-47B6-B686-4370E6E27343}" type="presParOf" srcId="{C229450F-6EE8-4FA6-9123-72A0F2A62F8D}" destId="{753164BF-D9B1-455B-8DE4-9AE41754A0C6}" srcOrd="2" destOrd="0" presId="urn:microsoft.com/office/officeart/2005/8/layout/radial6"/>
    <dgm:cxn modelId="{99E8C08B-EEA0-4F62-9B20-C18950CC629A}" type="presParOf" srcId="{C229450F-6EE8-4FA6-9123-72A0F2A62F8D}" destId="{C1917896-3A3C-4388-B2A2-B164779F0BD7}" srcOrd="3" destOrd="0" presId="urn:microsoft.com/office/officeart/2005/8/layout/radial6"/>
    <dgm:cxn modelId="{FD794E44-17D4-4384-B267-CDE5FF310638}" type="presParOf" srcId="{C229450F-6EE8-4FA6-9123-72A0F2A62F8D}" destId="{9BAC1C00-AAB9-4070-9308-98CB0A39E846}" srcOrd="4" destOrd="0" presId="urn:microsoft.com/office/officeart/2005/8/layout/radial6"/>
    <dgm:cxn modelId="{FE438D2A-D848-4B7F-80BF-A2B871482CD9}" type="presParOf" srcId="{C229450F-6EE8-4FA6-9123-72A0F2A62F8D}" destId="{9E4BD871-7375-437F-8841-68DBC58598DF}" srcOrd="5" destOrd="0" presId="urn:microsoft.com/office/officeart/2005/8/layout/radial6"/>
    <dgm:cxn modelId="{30F0E49F-3081-4F6A-AADA-4BFE1152CFB3}" type="presParOf" srcId="{C229450F-6EE8-4FA6-9123-72A0F2A62F8D}" destId="{648C905B-83B5-43FB-920E-A1D6B4A1217A}" srcOrd="6" destOrd="0" presId="urn:microsoft.com/office/officeart/2005/8/layout/radial6"/>
    <dgm:cxn modelId="{EA003C88-02AE-4B62-BD7A-31F2DCD382D3}" type="presParOf" srcId="{C229450F-6EE8-4FA6-9123-72A0F2A62F8D}" destId="{BA3F81A8-00DA-4CE2-B908-44C4EA327989}" srcOrd="7" destOrd="0" presId="urn:microsoft.com/office/officeart/2005/8/layout/radial6"/>
    <dgm:cxn modelId="{87830937-48BD-4BA9-9ECD-917B2A24938E}" type="presParOf" srcId="{C229450F-6EE8-4FA6-9123-72A0F2A62F8D}" destId="{4E1EDBAA-5A22-490C-A531-AF726BF7E4E5}" srcOrd="8" destOrd="0" presId="urn:microsoft.com/office/officeart/2005/8/layout/radial6"/>
    <dgm:cxn modelId="{98976294-D575-438C-8E61-CE75336D489E}" type="presParOf" srcId="{C229450F-6EE8-4FA6-9123-72A0F2A62F8D}" destId="{EEDE0889-37F1-4EAF-929A-33C983326BF6}" srcOrd="9" destOrd="0" presId="urn:microsoft.com/office/officeart/2005/8/layout/radial6"/>
    <dgm:cxn modelId="{25ED839D-BE0E-4C16-BE54-BD2DFFC23A43}" type="presParOf" srcId="{C229450F-6EE8-4FA6-9123-72A0F2A62F8D}" destId="{33A1B46C-2104-427C-AAB5-C1E99F517632}" srcOrd="10" destOrd="0" presId="urn:microsoft.com/office/officeart/2005/8/layout/radial6"/>
    <dgm:cxn modelId="{92BC1C00-A612-4C1B-A65D-21F2689F7B2C}" type="presParOf" srcId="{C229450F-6EE8-4FA6-9123-72A0F2A62F8D}" destId="{AD3E50FC-C3CD-4050-8A3C-FB82395E4562}" srcOrd="11" destOrd="0" presId="urn:microsoft.com/office/officeart/2005/8/layout/radial6"/>
    <dgm:cxn modelId="{1D0030AA-5863-4EFF-B017-D63B2E11A70A}" type="presParOf" srcId="{C229450F-6EE8-4FA6-9123-72A0F2A62F8D}" destId="{563EFCF5-42E8-4930-8146-593A3FFFE692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725A3-2A2E-4C8C-A1EB-95AA0FE05BEB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6D007-B719-4EC2-880C-43FE7E982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D007-B719-4EC2-880C-43FE7E9825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7BA699-211C-42A2-9EB2-2D15A2097B2F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3EB079-32A4-4B3D-B594-7E5338982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-292858-158515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15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AvR‡Ki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AbjvBb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K¬v‡m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mevB‡K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¯^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vMZg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7" name="Picture 6" descr="1592114419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" y="971550"/>
            <a:ext cx="8763000" cy="41509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67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838200" y="615950"/>
          <a:ext cx="70866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80800"/>
            <a:ext cx="3581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wewfbœ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cÖKvi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67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3240" y="175390"/>
            <a:ext cx="47244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evqyevwnZ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7" name="Picture 6" descr="Screenshot (15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0" y="1346250"/>
            <a:ext cx="2688020" cy="17338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7920" y="316191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¸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wUemšÍ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9" name="Picture 8" descr="Screenshot (16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21" y="1349519"/>
            <a:ext cx="2733939" cy="1730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05200" y="3166375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hÿv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1" name="Picture 10" descr="Screenshot (16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327065"/>
            <a:ext cx="2667000" cy="17717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53200" y="3176885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nvg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ownload Free png Flower, Rose, transparent png image &amp;amp; clipart free  download - DLPNG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00252" y="-2000248"/>
            <a:ext cx="5143498" cy="9144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3240" y="339864"/>
            <a:ext cx="47244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cvwbevwnZ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7" name="Picture 6" descr="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61747"/>
            <a:ext cx="3048000" cy="2324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356235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UvBd‡qW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0" name="Picture 9" descr="699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200150"/>
            <a:ext cx="3352800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48400" y="363855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K‡jiv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Free png Flower, Rose, transparent png image &amp;amp; clipart free  download - DLPNG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00252" y="-2000248"/>
            <a:ext cx="5143498" cy="9144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3240" y="339864"/>
            <a:ext cx="47244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Quvqv‡P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00151"/>
            <a:ext cx="2895600" cy="1981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7400" y="325755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nvg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257550"/>
            <a:ext cx="1905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d¬z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Bbd¬z‡qÄv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6950" y="1200150"/>
            <a:ext cx="3651250" cy="19811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Free png Flower, Rose, transparent png image &amp;amp; clipart free  download - DLP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52" y="-2000248"/>
            <a:ext cx="5143498" cy="9144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416064"/>
            <a:ext cx="69342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cÖvYx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cvKvgvKoevwnZ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00150"/>
            <a:ext cx="3718170" cy="21140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3409950"/>
            <a:ext cx="1905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RjvZ¼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8" name="Picture 7" descr="6336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60" y="1179130"/>
            <a:ext cx="3462867" cy="213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400" y="3409950"/>
            <a:ext cx="2971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g¨v‡jwiqv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/‡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W½y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AvµvšÍ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ivMx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Free png Flower, Rose, transparent png image &amp;amp; clipart free  download - DLP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52" y="-2000248"/>
            <a:ext cx="5143498" cy="9144002"/>
          </a:xfrm>
          <a:prstGeom prst="rect">
            <a:avLst/>
          </a:prstGeom>
          <a:noFill/>
        </p:spPr>
      </p:pic>
      <p:pic>
        <p:nvPicPr>
          <p:cNvPr id="1030" name="Picture 6" descr="শীতকালে শ্লেষ্মাজনিত সমস্যা থেকে মুক্তি পেতে ভরসা রাখুন অব্যর্থ এই ঘরোয়া  পথ্যে | Get rid of mucus and cough problems in winter follow these  effective home remedies B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76350"/>
            <a:ext cx="36576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2" name="Picture 8" descr="ভিটামিন &amp;#39;এ&amp;#39; প্লাস ক্যাম্পেইন চলছে | Dhaka Tribune Bang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76350"/>
            <a:ext cx="3387719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43000" y="339864"/>
            <a:ext cx="69342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cÖwZ‡iv‡ai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Dcvq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714750"/>
            <a:ext cx="3276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nvuwP-Kvwki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mgq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iægvj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e¨envi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Kiv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910" y="3735770"/>
            <a:ext cx="3276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‡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cvwjI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wUKv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MÖnY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Kiv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eur De Lis Gold And Green Border Free Borders And - Boy Scout Page Border  Transparent PNG - 765x990 - Free Download on Nice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50" y="-1981202"/>
            <a:ext cx="5143500" cy="9144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68464"/>
            <a:ext cx="69342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cÖwZ‡iv‡ai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Dcvq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034" name="Picture 10" descr="1,173 Stay Home Parents Illustrations &amp;amp; Clip Art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99" y="1352550"/>
            <a:ext cx="2590799" cy="2590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8200" y="4019550"/>
            <a:ext cx="3276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_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vK‡Z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ch©vß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wekÖvg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wb‡Z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533" y="1363060"/>
            <a:ext cx="3514867" cy="2578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11260" y="4019550"/>
            <a:ext cx="34290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wfUvwgb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wm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RvZxq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Lvevi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ewk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L‡Z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Free Christmas Borders | Free christmas borders, Christmas border,  Christmas letter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49" y="-2000253"/>
            <a:ext cx="5143500" cy="91440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28750"/>
            <a:ext cx="3267537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14350"/>
            <a:ext cx="5638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cÖwZ‡iv‡ai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Dcvq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019550"/>
            <a:ext cx="3886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R¡i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n‡j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c¨vivwmUvgj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RvZxq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Ilya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L‡Z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28750"/>
            <a:ext cx="35814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4400" y="4019550"/>
            <a:ext cx="34290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wbivc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`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cvwb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Ki‡Z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0" name="Picture 16" descr="Png Backgrounds - Page Borders, Frames Png, Wallpaper Backgrounds, Cartoon,  Transparent Png (#469299), PNG Images on PngAr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00251" y="-2000251"/>
            <a:ext cx="5143500" cy="9144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44664"/>
            <a:ext cx="5638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cvV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eB‡qi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mv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‡_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ms‡hvM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¯’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vcb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8" name="Picture 7" descr="Sukesh Sutrad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428751"/>
            <a:ext cx="1828800" cy="2446077"/>
          </a:xfrm>
          <a:prstGeom prst="rect">
            <a:avLst/>
          </a:prstGeom>
          <a:ln w="127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52-5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428750"/>
            <a:ext cx="19050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52-53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1428750"/>
            <a:ext cx="1905000" cy="24653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81200" y="3994065"/>
            <a:ext cx="5638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‡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Zvgv‡`i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eB‡qi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52-53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c„ôv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K‡iv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67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3460" y="133350"/>
            <a:ext cx="2209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g~j¨vqb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95350"/>
            <a:ext cx="89916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wb‡Pi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Q‡Ki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g‡Zv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K‡i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LvZvq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GKwU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QK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Gu‡K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iv‡Mi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bvg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¸‡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jv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657350"/>
          <a:ext cx="8153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‡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iv‡Mi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cÖKvi‡f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`</a:t>
                      </a:r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‡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iv‡Mi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bvg</a:t>
                      </a:r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evqyevwnZ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cvwbevwnZ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‡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Quvqv‡P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cÖvYx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 I †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cvKvgvKo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gondhaMJ " pitchFamily="2" charset="0"/>
                        </a:rPr>
                        <a:t>evwnZ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gondhaMJ 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8e3b5281d415732f5d20d77e2b2c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08287"/>
            <a:ext cx="510540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wkÿK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cwiwPwZ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6" name="Picture 5" descr="My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00150"/>
            <a:ext cx="2855741" cy="285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1276350"/>
            <a:ext cx="5638801" cy="326904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Kvgiæj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  <a:cs typeface="SutonnyMJ" pitchFamily="2" charset="0"/>
            </a:endParaRP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wkÿK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  <a:cs typeface="SutonnyMJ" pitchFamily="2" charset="0"/>
            </a:endParaRP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15bs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evM-emšÍcyi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mi.cÖv_.we`¨v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KvwjMÄ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mvZÿxiv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|</a:t>
            </a:r>
          </a:p>
          <a:p>
            <a:pPr algn="ctr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gvevBj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bs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  <a:cs typeface="SutonnyMJ" pitchFamily="2" charset="0"/>
              </a:rPr>
              <a:t> 01716-342134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67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3460" y="133350"/>
            <a:ext cx="2209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g~j¨vqb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71550"/>
            <a:ext cx="8686800" cy="1692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wb‡Pi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cÖkœ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¸‡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jvi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DËi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Kx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? `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ywU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iv‡Mi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bvg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Kxfv‡e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Qovq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Zv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3wU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ev‡K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 †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76550"/>
            <a:ext cx="8686800" cy="2000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ïb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¨¯’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vb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c~iY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K‡i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evK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¨¸‡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jv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LvZvq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ch©vß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------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e¨e¯’v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_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vKv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cÖ‡qvRb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KzKz‡ii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Kvg‡oi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 -----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Qovq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gkvi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Kvg‡oi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 -----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Ges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-----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nq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Christmas Borders | Free christmas borders, Christmas border,  Christmas letter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49" y="-2000253"/>
            <a:ext cx="5143500" cy="9144005"/>
          </a:xfrm>
          <a:prstGeom prst="rect">
            <a:avLst/>
          </a:prstGeom>
          <a:noFill/>
        </p:spPr>
      </p:pic>
      <p:pic>
        <p:nvPicPr>
          <p:cNvPr id="39938" name="Picture 2" descr="CSS কি? What is CSS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9549"/>
            <a:ext cx="3505200" cy="3505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733550"/>
            <a:ext cx="36576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evwoi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KvR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943350"/>
            <a:ext cx="7239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wKfv‡e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cÖwZ‡iva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hvq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Zv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5wU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ev‡K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jL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ng Backgrounds - Page Borders, Frames Png, Wallpaper Backgrounds, Cartoon,  Transparent Png (#469299), PNG Images on PngA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51" y="-2000251"/>
            <a:ext cx="51435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14350"/>
            <a:ext cx="4267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ab¨ev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`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mevB‡K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43010" name="Picture 2" descr="ঘরে থাকুন, নিরাপদে থাকুন - Stay Home, Stay Safe #strongmedia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04950"/>
            <a:ext cx="3793066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3714750"/>
            <a:ext cx="5257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AvMvwg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K¬v‡m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Avevi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†`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Lv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n‡e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ngtree-hand-painted-watercolor-graphic-design-background-image-image_20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5651" cy="5143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42888"/>
            <a:ext cx="2590800" cy="32004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819400" y="995898"/>
            <a:ext cx="5562600" cy="37856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gondhaMJ " pitchFamily="2" charset="0"/>
              </a:rPr>
              <a:t>‡</a:t>
            </a:r>
            <a:r>
              <a:rPr lang="en-US" sz="4800" dirty="0" err="1" smtClean="0">
                <a:latin typeface="SugondhaMJ " pitchFamily="2" charset="0"/>
              </a:rPr>
              <a:t>kÖwY</a:t>
            </a:r>
            <a:r>
              <a:rPr lang="en-US" sz="4800" dirty="0" smtClean="0">
                <a:latin typeface="SugondhaMJ " pitchFamily="2" charset="0"/>
              </a:rPr>
              <a:t> : </a:t>
            </a:r>
            <a:r>
              <a:rPr lang="en-US" sz="4800" dirty="0" err="1" smtClean="0">
                <a:latin typeface="SugondhaMJ " pitchFamily="2" charset="0"/>
              </a:rPr>
              <a:t>cÂg</a:t>
            </a:r>
            <a:endParaRPr lang="en-US" sz="4800" dirty="0" smtClean="0">
              <a:latin typeface="SugondhaMJ " pitchFamily="2" charset="0"/>
            </a:endParaRPr>
          </a:p>
          <a:p>
            <a:pPr algn="ctr"/>
            <a:r>
              <a:rPr lang="en-US" sz="4800" dirty="0" err="1" smtClean="0">
                <a:latin typeface="SugondhaMJ " pitchFamily="2" charset="0"/>
              </a:rPr>
              <a:t>welq</a:t>
            </a:r>
            <a:r>
              <a:rPr lang="en-US" sz="4800" dirty="0" smtClean="0">
                <a:latin typeface="SugondhaMJ " pitchFamily="2" charset="0"/>
              </a:rPr>
              <a:t> : </a:t>
            </a:r>
            <a:r>
              <a:rPr lang="en-US" sz="4800" dirty="0" err="1" smtClean="0">
                <a:latin typeface="SugondhaMJ " pitchFamily="2" charset="0"/>
              </a:rPr>
              <a:t>cÖv_wgK</a:t>
            </a:r>
            <a:r>
              <a:rPr lang="en-US" sz="4800" dirty="0" smtClean="0">
                <a:latin typeface="SugondhaMJ " pitchFamily="2" charset="0"/>
              </a:rPr>
              <a:t> </a:t>
            </a:r>
            <a:r>
              <a:rPr lang="en-US" sz="4800" dirty="0" err="1" smtClean="0">
                <a:latin typeface="SugondhaMJ " pitchFamily="2" charset="0"/>
              </a:rPr>
              <a:t>weÁvb</a:t>
            </a:r>
            <a:endParaRPr lang="en-US" sz="4800" dirty="0" smtClean="0">
              <a:latin typeface="SugondhaMJ " pitchFamily="2" charset="0"/>
            </a:endParaRPr>
          </a:p>
          <a:p>
            <a:pPr algn="ctr"/>
            <a:r>
              <a:rPr lang="en-US" sz="4800" dirty="0" err="1" smtClean="0">
                <a:latin typeface="SugondhaMJ " pitchFamily="2" charset="0"/>
              </a:rPr>
              <a:t>cvV</a:t>
            </a:r>
            <a:r>
              <a:rPr lang="en-US" sz="4800" dirty="0" smtClean="0">
                <a:latin typeface="SugondhaMJ " pitchFamily="2" charset="0"/>
              </a:rPr>
              <a:t> </a:t>
            </a:r>
            <a:r>
              <a:rPr lang="en-US" sz="4800" dirty="0" err="1" smtClean="0">
                <a:latin typeface="SugondhaMJ " pitchFamily="2" charset="0"/>
              </a:rPr>
              <a:t>wk‡ivbvg</a:t>
            </a:r>
            <a:r>
              <a:rPr lang="en-US" sz="4800" dirty="0" smtClean="0">
                <a:latin typeface="SugondhaMJ " pitchFamily="2" charset="0"/>
              </a:rPr>
              <a:t> : ¯^</a:t>
            </a:r>
            <a:r>
              <a:rPr lang="en-US" sz="4800" dirty="0" err="1" smtClean="0">
                <a:latin typeface="SugondhaMJ " pitchFamily="2" charset="0"/>
              </a:rPr>
              <a:t>v¯’¨wewa</a:t>
            </a:r>
            <a:endParaRPr lang="en-US" sz="4800" dirty="0" smtClean="0">
              <a:latin typeface="SugondhaMJ " pitchFamily="2" charset="0"/>
            </a:endParaRPr>
          </a:p>
          <a:p>
            <a:pPr algn="ctr"/>
            <a:r>
              <a:rPr lang="en-US" sz="4800" dirty="0" err="1" smtClean="0">
                <a:latin typeface="SugondhaMJ " pitchFamily="2" charset="0"/>
              </a:rPr>
              <a:t>cvV¨vsk</a:t>
            </a:r>
            <a:r>
              <a:rPr lang="en-US" sz="4800" dirty="0" smtClean="0">
                <a:latin typeface="SugondhaMJ " pitchFamily="2" charset="0"/>
              </a:rPr>
              <a:t> : </a:t>
            </a:r>
            <a:r>
              <a:rPr lang="en-US" sz="4800" dirty="0" err="1" smtClean="0">
                <a:latin typeface="SugondhaMJ " pitchFamily="2" charset="0"/>
              </a:rPr>
              <a:t>msµvgK</a:t>
            </a:r>
            <a:r>
              <a:rPr lang="en-US" sz="4800" dirty="0">
                <a:latin typeface="SugondhaMJ " pitchFamily="2" charset="0"/>
              </a:rPr>
              <a:t> </a:t>
            </a:r>
            <a:r>
              <a:rPr lang="en-US" sz="4800" dirty="0" smtClean="0">
                <a:latin typeface="SugondhaMJ " pitchFamily="2" charset="0"/>
              </a:rPr>
              <a:t>†</a:t>
            </a:r>
            <a:r>
              <a:rPr lang="en-US" sz="4800" dirty="0" err="1" smtClean="0">
                <a:latin typeface="SugondhaMJ " pitchFamily="2" charset="0"/>
              </a:rPr>
              <a:t>ivM</a:t>
            </a:r>
            <a:endParaRPr lang="en-US" sz="4800" dirty="0" smtClean="0">
              <a:latin typeface="SugondhaMJ " pitchFamily="2" charset="0"/>
            </a:endParaRPr>
          </a:p>
          <a:p>
            <a:pPr algn="ctr"/>
            <a:r>
              <a:rPr lang="en-US" sz="4800" dirty="0" err="1" smtClean="0">
                <a:latin typeface="SugondhaMJ " pitchFamily="2" charset="0"/>
              </a:rPr>
              <a:t>ZvwiLt</a:t>
            </a:r>
            <a:r>
              <a:rPr lang="en-US" sz="4800" dirty="0" smtClean="0">
                <a:latin typeface="SugondhaMJ " pitchFamily="2" charset="0"/>
              </a:rPr>
              <a:t> 22-08-2021</a:t>
            </a:r>
            <a:endParaRPr lang="en-US" sz="4800" dirty="0">
              <a:latin typeface="SugondhaMJ 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33350"/>
            <a:ext cx="33528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cvV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cwiwPwZ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lden flower border, luxury border, rose border png | PNG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40"/>
            <a:ext cx="9144000" cy="5167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590550"/>
            <a:ext cx="38862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wkLbdj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33550"/>
            <a:ext cx="7772400" cy="18774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cvV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k‡l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wkÿv_x©iv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-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Kx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Zv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e¨v_¨v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Ki‡Z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cvi‡e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‡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wKfv‡e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Qovq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Zv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eY©bv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Ki‡Z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cvi‡e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cÖwZ‡iva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I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cÖwZKv‡ii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Dcvq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m¤ú‡K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©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ej‡Z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cvi‡e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|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p2924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3335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G‡mv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wKQz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Qwe</a:t>
            </a:r>
            <a:r>
              <a:rPr lang="en-US" sz="6000" dirty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†`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wL</a:t>
            </a:r>
            <a:endParaRPr lang="en-US" sz="6000" dirty="0">
              <a:solidFill>
                <a:srgbClr val="FF0000"/>
              </a:solidFill>
              <a:latin typeface="SugondhaMJ " pitchFamily="2" charset="0"/>
            </a:endParaRPr>
          </a:p>
        </p:txBody>
      </p:sp>
      <p:pic>
        <p:nvPicPr>
          <p:cNvPr id="18441" name="Picture 9" descr="শিশু যক্ষ্মা রোগীদের বাঁচাতে প্রয়োজন সচেতনতা | Patheo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6024"/>
            <a:ext cx="4191000" cy="28797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3" name="Picture 11" descr="Dengue: ঘরোয়া উপায়ে সহজেই তাড়ান মশা, দূরে রাখুন ডেঙ্গুর মতো রোগ 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655" y="1221170"/>
            <a:ext cx="4384145" cy="2895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800" y="4272975"/>
            <a:ext cx="3886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nvuwPi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Rxevby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Qov‡bv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272975"/>
            <a:ext cx="3886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gkvi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Rxevby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Qov‡bv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lowers Composition. Border Made Of Pink Rose Flowers On White Wooden  Background. Flat Lay, Top View, Copy Space Stock Photo, Picture And Royalty  Free Image. Image 94016475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1434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133350"/>
            <a:ext cx="62484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AvR‡K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Avgiv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coe</a:t>
            </a:r>
            <a:endParaRPr lang="en-US" sz="6000" dirty="0">
              <a:solidFill>
                <a:srgbClr val="FF0000"/>
              </a:solidFill>
              <a:latin typeface="SugondhaMJ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657350"/>
            <a:ext cx="62484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msµvgK</a:t>
            </a:r>
            <a:r>
              <a:rPr lang="en-US" sz="6000" dirty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gondhaMJ " pitchFamily="2" charset="0"/>
              </a:rPr>
              <a:t>†</a:t>
            </a:r>
            <a:r>
              <a:rPr lang="en-US" sz="6000" dirty="0" err="1" smtClean="0">
                <a:solidFill>
                  <a:srgbClr val="FF0000"/>
                </a:solidFill>
                <a:latin typeface="SugondhaMJ " pitchFamily="2" charset="0"/>
              </a:rPr>
              <a:t>ivM</a:t>
            </a:r>
            <a:endParaRPr lang="en-US" sz="6000" dirty="0">
              <a:solidFill>
                <a:srgbClr val="FF0000"/>
              </a:solidFill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Love and Passion Background - Design Template - #15858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18904"/>
            <a:ext cx="2819400" cy="19863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এ শতাব্দীর গণবিধ্বংসী মারণাস্ত্র হবে ভাইরা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024100"/>
            <a:ext cx="2819400" cy="1981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ছত্রাক - উইকিপিডিয়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341" y="1003080"/>
            <a:ext cx="2962809" cy="202587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2400" y="3181350"/>
            <a:ext cx="1676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e¨vK‡Uwiqv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181350"/>
            <a:ext cx="1676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fvBivm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181350"/>
            <a:ext cx="16764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QÎvK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09550"/>
            <a:ext cx="28956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Kx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?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171950"/>
            <a:ext cx="8991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wewfbœ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Rxevby</a:t>
            </a:r>
            <a:r>
              <a:rPr lang="en-US" sz="2000" b="1" dirty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†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hgb-e¨vK‡Uwiqv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fvBivm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QÎvK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BZ¨vw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`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kix‡i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cÖ‡e‡ki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d‡j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m„ó</a:t>
            </a:r>
            <a:r>
              <a:rPr lang="en-US" sz="2000" b="1" dirty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†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ivMB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n‡jv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msµvgK</a:t>
            </a:r>
            <a:r>
              <a:rPr lang="en-US" sz="2000" b="1" dirty="0">
                <a:solidFill>
                  <a:srgbClr val="FF0000"/>
                </a:solidFill>
                <a:latin typeface="SugondhaMJ 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†</a:t>
            </a:r>
            <a:r>
              <a:rPr lang="en-US" sz="2000" b="1" dirty="0" err="1" smtClean="0">
                <a:solidFill>
                  <a:srgbClr val="FF0000"/>
                </a:solidFill>
                <a:latin typeface="SugondhaMJ " pitchFamily="2" charset="0"/>
              </a:rPr>
              <a:t>ivM</a:t>
            </a:r>
            <a:r>
              <a:rPr lang="en-US" sz="2000" b="1" dirty="0" smtClean="0">
                <a:solidFill>
                  <a:srgbClr val="FF0000"/>
                </a:solidFill>
                <a:latin typeface="SugondhaMJ " pitchFamily="2" charset="0"/>
              </a:rPr>
              <a:t>|</a:t>
            </a:r>
            <a:endParaRPr lang="en-US" sz="2000" b="1" dirty="0">
              <a:solidFill>
                <a:srgbClr val="FF0000"/>
              </a:solidFill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orders For Paper, Borders And Frames, Page Borders, - Ambreen Name  Transparent PNG - 1348x870 - Free Download on Nice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7000" y="133350"/>
            <a:ext cx="54102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msµvgK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†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ivM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‡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hfv‡e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Qovq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548485"/>
            <a:ext cx="2590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nvuwP-Kvwki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13" name="Picture 12" descr="Screenshot (15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86285"/>
            <a:ext cx="51054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Screenshot (157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100" y="784990"/>
            <a:ext cx="3482305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10200" y="3136680"/>
            <a:ext cx="2590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gkvi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Kvg‡oi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7611ea36782de43e8e8ee7481fea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00249" y="-2000249"/>
            <a:ext cx="51435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5750"/>
            <a:ext cx="3733800" cy="229750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2724150"/>
            <a:ext cx="2590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ms¯ú‡k©i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04950"/>
            <a:ext cx="3733800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4019550"/>
            <a:ext cx="25908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cÖvYxi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Kvg‡oi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gva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gondhaMJ " pitchFamily="2" charset="0"/>
              </a:rPr>
              <a:t>¨‡g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gondhaMJ 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442</Words>
  <Application>Microsoft Office PowerPoint</Application>
  <PresentationFormat>On-screen Show (16:9)</PresentationFormat>
  <Paragraphs>89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Kamrul Islam</dc:creator>
  <cp:lastModifiedBy>Kamrul Islam</cp:lastModifiedBy>
  <cp:revision>43</cp:revision>
  <dcterms:created xsi:type="dcterms:W3CDTF">2021-08-19T13:23:12Z</dcterms:created>
  <dcterms:modified xsi:type="dcterms:W3CDTF">2021-08-20T06:59:20Z</dcterms:modified>
</cp:coreProperties>
</file>