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92" r:id="rId2"/>
    <p:sldId id="294" r:id="rId3"/>
    <p:sldId id="293" r:id="rId4"/>
    <p:sldId id="295" r:id="rId5"/>
    <p:sldId id="296" r:id="rId6"/>
    <p:sldId id="297" r:id="rId7"/>
    <p:sldId id="298" r:id="rId8"/>
    <p:sldId id="299" r:id="rId9"/>
    <p:sldId id="300" r:id="rId10"/>
    <p:sldId id="304" r:id="rId11"/>
    <p:sldId id="303" r:id="rId12"/>
    <p:sldId id="312" r:id="rId13"/>
    <p:sldId id="302" r:id="rId14"/>
    <p:sldId id="301" r:id="rId15"/>
    <p:sldId id="305" r:id="rId16"/>
    <p:sldId id="309" r:id="rId17"/>
    <p:sldId id="306" r:id="rId18"/>
    <p:sldId id="307" r:id="rId19"/>
    <p:sldId id="308" r:id="rId20"/>
    <p:sldId id="311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4C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3" d="100"/>
          <a:sy n="63" d="100"/>
        </p:scale>
        <p:origin x="66" y="51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349EC-7435-48E3-B9B8-C28FCB19DBAC}" type="doc">
      <dgm:prSet loTypeId="urn:microsoft.com/office/officeart/2005/8/layout/radial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3D0004-7304-4C6D-8E3A-01E380BDA202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FCE58C9-3D28-4E77-900A-8AAEBAD7B056}" type="parTrans" cxnId="{34B4817F-B745-4C7C-B42A-CF0C77FA4D78}">
      <dgm:prSet/>
      <dgm:spPr/>
      <dgm:t>
        <a:bodyPr/>
        <a:lstStyle/>
        <a:p>
          <a:endParaRPr lang="en-US"/>
        </a:p>
      </dgm:t>
    </dgm:pt>
    <dgm:pt modelId="{DF326873-112D-4902-81EC-15CB4C522407}" type="sibTrans" cxnId="{34B4817F-B745-4C7C-B42A-CF0C77FA4D78}">
      <dgm:prSet/>
      <dgm:spPr/>
      <dgm:t>
        <a:bodyPr/>
        <a:lstStyle/>
        <a:p>
          <a:endParaRPr lang="en-US"/>
        </a:p>
      </dgm:t>
    </dgm:pt>
    <dgm:pt modelId="{2AB3DC17-B2C4-493D-9D8F-DC4E0A568ECF}">
      <dgm:prSet phldrT="[Text]"/>
      <dgm:spPr/>
      <dgm:t>
        <a:bodyPr/>
        <a:lstStyle/>
        <a:p>
          <a:r>
            <a:rPr lang="bn-BD" b="0" baseline="0" dirty="0" smtClean="0">
              <a:latin typeface="Kalpurush" panose="02000600000000000000" pitchFamily="2" charset="0"/>
              <a:cs typeface="Kalpurush" panose="02000600000000000000" pitchFamily="2" charset="0"/>
            </a:rPr>
            <a:t>থিতিয়ে</a:t>
          </a:r>
          <a:endParaRPr lang="en-US" dirty="0"/>
        </a:p>
      </dgm:t>
    </dgm:pt>
    <dgm:pt modelId="{95424E92-0AAC-47C6-BE4B-7F4DA72E5277}" type="parTrans" cxnId="{E458FE1D-0F58-4FDB-B5B1-3BDD586BBB29}">
      <dgm:prSet/>
      <dgm:spPr/>
      <dgm:t>
        <a:bodyPr/>
        <a:lstStyle/>
        <a:p>
          <a:endParaRPr lang="en-US"/>
        </a:p>
      </dgm:t>
    </dgm:pt>
    <dgm:pt modelId="{1C46AEBE-B64D-4EFD-9019-CA97C65FFA69}" type="sibTrans" cxnId="{E458FE1D-0F58-4FDB-B5B1-3BDD586BBB29}">
      <dgm:prSet/>
      <dgm:spPr/>
      <dgm:t>
        <a:bodyPr/>
        <a:lstStyle/>
        <a:p>
          <a:endParaRPr lang="en-US"/>
        </a:p>
      </dgm:t>
    </dgm:pt>
    <dgm:pt modelId="{2DA52D4C-3389-4CD2-B89F-CAEBA213AE15}">
      <dgm:prSet phldrT="[Text]"/>
      <dgm:spPr/>
      <dgm:t>
        <a:bodyPr/>
        <a:lstStyle/>
        <a:p>
          <a:r>
            <a:rPr lang="bn-BD" b="1" dirty="0" smtClean="0">
              <a:latin typeface="Kalpurush" panose="02000600000000000000" pitchFamily="2" charset="0"/>
              <a:cs typeface="Kalpurush" panose="02000600000000000000" pitchFamily="2" charset="0"/>
            </a:rPr>
            <a:t>ছেঁকে</a:t>
          </a:r>
          <a:endParaRPr lang="en-US" dirty="0"/>
        </a:p>
      </dgm:t>
    </dgm:pt>
    <dgm:pt modelId="{2EBD8312-299A-4AA3-8CA6-9E933F638A3B}" type="parTrans" cxnId="{3AC83C5C-0A60-4443-A959-E17DC9D3A76D}">
      <dgm:prSet/>
      <dgm:spPr/>
      <dgm:t>
        <a:bodyPr/>
        <a:lstStyle/>
        <a:p>
          <a:endParaRPr lang="en-US"/>
        </a:p>
      </dgm:t>
    </dgm:pt>
    <dgm:pt modelId="{D9E412B0-E36F-4386-9C40-032A72510C89}" type="sibTrans" cxnId="{3AC83C5C-0A60-4443-A959-E17DC9D3A76D}">
      <dgm:prSet/>
      <dgm:spPr/>
      <dgm:t>
        <a:bodyPr/>
        <a:lstStyle/>
        <a:p>
          <a:endParaRPr lang="en-US"/>
        </a:p>
      </dgm:t>
    </dgm:pt>
    <dgm:pt modelId="{9521F820-9306-4CF6-B383-F338C81C304A}">
      <dgm:prSet/>
      <dgm:spPr/>
      <dgm:t>
        <a:bodyPr/>
        <a:lstStyle/>
        <a:p>
          <a:r>
            <a:rPr lang="bn-BD" b="1" smtClean="0">
              <a:latin typeface="Kalpurush" panose="02000600000000000000" pitchFamily="2" charset="0"/>
              <a:cs typeface="Kalpurush" panose="02000600000000000000" pitchFamily="2" charset="0"/>
            </a:rPr>
            <a:t>হ্যালোজেন ট্যাবলেট </a:t>
          </a:r>
          <a:r>
            <a:rPr lang="en-US" b="1" smtClean="0">
              <a:latin typeface="Kalpurush" panose="02000600000000000000" pitchFamily="2" charset="0"/>
              <a:cs typeface="Kalpurush" panose="02000600000000000000" pitchFamily="2" charset="0"/>
            </a:rPr>
            <a:t>মি</a:t>
          </a:r>
          <a:r>
            <a:rPr lang="bn-BD" b="1" smtClean="0">
              <a:latin typeface="Kalpurush" panose="02000600000000000000" pitchFamily="2" charset="0"/>
              <a:cs typeface="Kalpurush" panose="02000600000000000000" pitchFamily="2" charset="0"/>
            </a:rPr>
            <a:t>শিয়ে</a:t>
          </a:r>
          <a:r>
            <a:rPr lang="en-US" b="1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bn-BD" b="1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endParaRPr lang="en-US" b="1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902355B4-CA86-4E7B-AE50-C8CD179ECF1D}" type="parTrans" cxnId="{12C65BAE-A564-4F3D-AEAD-BA060A67BD9F}">
      <dgm:prSet/>
      <dgm:spPr/>
      <dgm:t>
        <a:bodyPr/>
        <a:lstStyle/>
        <a:p>
          <a:endParaRPr lang="en-US"/>
        </a:p>
      </dgm:t>
    </dgm:pt>
    <dgm:pt modelId="{7CA9A65A-63F3-4C5C-A90C-ED064B63883B}" type="sibTrans" cxnId="{12C65BAE-A564-4F3D-AEAD-BA060A67BD9F}">
      <dgm:prSet/>
      <dgm:spPr/>
      <dgm:t>
        <a:bodyPr/>
        <a:lstStyle/>
        <a:p>
          <a:endParaRPr lang="en-US"/>
        </a:p>
      </dgm:t>
    </dgm:pt>
    <dgm:pt modelId="{AA13B378-181B-49A7-B351-A12CE9C2E202}">
      <dgm:prSet/>
      <dgm:spPr/>
      <dgm:t>
        <a:bodyPr/>
        <a:lstStyle/>
        <a:p>
          <a:r>
            <a:rPr lang="bn-BD" b="1" smtClean="0">
              <a:latin typeface="Kalpurush" panose="02000600000000000000" pitchFamily="2" charset="0"/>
              <a:cs typeface="Kalpurush" panose="02000600000000000000" pitchFamily="2" charset="0"/>
            </a:rPr>
            <a:t>ব্লিচিং পাউডার মিশিয়ে </a:t>
          </a:r>
          <a:endParaRPr lang="en-US" b="1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AD4A7D56-2183-4B3F-BF54-0D0309EDC846}" type="parTrans" cxnId="{12AB27A5-2A7B-4F29-9AC8-F244B1AFC720}">
      <dgm:prSet/>
      <dgm:spPr/>
      <dgm:t>
        <a:bodyPr/>
        <a:lstStyle/>
        <a:p>
          <a:endParaRPr lang="en-US"/>
        </a:p>
      </dgm:t>
    </dgm:pt>
    <dgm:pt modelId="{A5F403DB-9BD4-402C-A67E-8DCAA76F7FCD}" type="sibTrans" cxnId="{12AB27A5-2A7B-4F29-9AC8-F244B1AFC720}">
      <dgm:prSet/>
      <dgm:spPr/>
      <dgm:t>
        <a:bodyPr/>
        <a:lstStyle/>
        <a:p>
          <a:endParaRPr lang="en-US"/>
        </a:p>
      </dgm:t>
    </dgm:pt>
    <dgm:pt modelId="{5E1C950E-FBBF-4BB5-8AEF-D052A2686468}">
      <dgm:prSet/>
      <dgm:spPr/>
      <dgm:t>
        <a:bodyPr/>
        <a:lstStyle/>
        <a:p>
          <a:r>
            <a:rPr lang="bn-BD" b="1" smtClean="0">
              <a:latin typeface="Kalpurush" panose="02000600000000000000" pitchFamily="2" charset="0"/>
              <a:cs typeface="Kalpurush" panose="02000600000000000000" pitchFamily="2" charset="0"/>
            </a:rPr>
            <a:t>ফিটকিরি</a:t>
          </a:r>
          <a:r>
            <a:rPr lang="bn-BD" b="1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b="1" smtClean="0">
              <a:latin typeface="Kalpurush" panose="02000600000000000000" pitchFamily="2" charset="0"/>
              <a:cs typeface="Kalpurush" panose="02000600000000000000" pitchFamily="2" charset="0"/>
            </a:rPr>
            <a:t>মিশিয়ে</a:t>
          </a:r>
          <a:r>
            <a:rPr lang="bn-BD" b="1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DB341E-779C-44A0-81D1-3AAFBD831664}" type="parTrans" cxnId="{8FB194EE-6497-4334-84FE-6F21D6A7854B}">
      <dgm:prSet/>
      <dgm:spPr/>
      <dgm:t>
        <a:bodyPr/>
        <a:lstStyle/>
        <a:p>
          <a:endParaRPr lang="en-US"/>
        </a:p>
      </dgm:t>
    </dgm:pt>
    <dgm:pt modelId="{5BC116F9-5E60-4CCB-A7D1-EAA81849F3BD}" type="sibTrans" cxnId="{8FB194EE-6497-4334-84FE-6F21D6A7854B}">
      <dgm:prSet/>
      <dgm:spPr/>
      <dgm:t>
        <a:bodyPr/>
        <a:lstStyle/>
        <a:p>
          <a:endParaRPr lang="en-US"/>
        </a:p>
      </dgm:t>
    </dgm:pt>
    <dgm:pt modelId="{EE51CF5D-43B5-4970-BB72-8DE86536FD67}">
      <dgm:prSet/>
      <dgm:spPr/>
      <dgm:t>
        <a:bodyPr/>
        <a:lstStyle/>
        <a:p>
          <a:r>
            <a:rPr lang="bn-BD" b="1" smtClean="0">
              <a:latin typeface="Kalpurush" panose="02000600000000000000" pitchFamily="2" charset="0"/>
              <a:cs typeface="Kalpurush" panose="02000600000000000000" pitchFamily="2" charset="0"/>
            </a:rPr>
            <a:t>ফুটিয়ে</a:t>
          </a:r>
          <a:endParaRPr lang="en-US"/>
        </a:p>
      </dgm:t>
    </dgm:pt>
    <dgm:pt modelId="{B25CE43D-4A38-46C8-9561-568CE0B0E23A}" type="parTrans" cxnId="{DB52F38C-B7F5-43F2-BAE0-B67283B4D01A}">
      <dgm:prSet/>
      <dgm:spPr/>
      <dgm:t>
        <a:bodyPr/>
        <a:lstStyle/>
        <a:p>
          <a:endParaRPr lang="en-US"/>
        </a:p>
      </dgm:t>
    </dgm:pt>
    <dgm:pt modelId="{6353877B-3582-4156-AA23-99920CBE3F54}" type="sibTrans" cxnId="{DB52F38C-B7F5-43F2-BAE0-B67283B4D01A}">
      <dgm:prSet/>
      <dgm:spPr/>
      <dgm:t>
        <a:bodyPr/>
        <a:lstStyle/>
        <a:p>
          <a:endParaRPr lang="en-US"/>
        </a:p>
      </dgm:t>
    </dgm:pt>
    <dgm:pt modelId="{3D4553D0-F8F5-4DB6-8813-09D705D0D028}" type="pres">
      <dgm:prSet presAssocID="{5EF349EC-7435-48E3-B9B8-C28FCB19DB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822AB-FEDB-4CF0-A121-2DFD0AA57A08}" type="pres">
      <dgm:prSet presAssocID="{D53D0004-7304-4C6D-8E3A-01E380BDA202}" presName="centerShape" presStyleLbl="node0" presStyleIdx="0" presStyleCnt="1" custScaleY="106415" custLinFactNeighborX="3874" custLinFactNeighborY="764"/>
      <dgm:spPr/>
      <dgm:t>
        <a:bodyPr/>
        <a:lstStyle/>
        <a:p>
          <a:endParaRPr lang="en-US"/>
        </a:p>
      </dgm:t>
    </dgm:pt>
    <dgm:pt modelId="{CB8D14FF-B14E-41DE-9652-7629D955E5BA}" type="pres">
      <dgm:prSet presAssocID="{95424E92-0AAC-47C6-BE4B-7F4DA72E5277}" presName="parTrans" presStyleLbl="sibTrans2D1" presStyleIdx="0" presStyleCnt="6"/>
      <dgm:spPr/>
      <dgm:t>
        <a:bodyPr/>
        <a:lstStyle/>
        <a:p>
          <a:endParaRPr lang="en-US"/>
        </a:p>
      </dgm:t>
    </dgm:pt>
    <dgm:pt modelId="{575535CA-80E2-489B-8992-CB3139391B96}" type="pres">
      <dgm:prSet presAssocID="{95424E92-0AAC-47C6-BE4B-7F4DA72E527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7A830509-66EC-4F1D-8FD1-9B8A5F3C11B0}" type="pres">
      <dgm:prSet presAssocID="{2AB3DC17-B2C4-493D-9D8F-DC4E0A568EC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991ED-9215-4BDC-908C-89B58F0D13E5}" type="pres">
      <dgm:prSet presAssocID="{B25CE43D-4A38-46C8-9561-568CE0B0E23A}" presName="parTrans" presStyleLbl="sibTrans2D1" presStyleIdx="1" presStyleCnt="6"/>
      <dgm:spPr/>
      <dgm:t>
        <a:bodyPr/>
        <a:lstStyle/>
        <a:p>
          <a:endParaRPr lang="en-US"/>
        </a:p>
      </dgm:t>
    </dgm:pt>
    <dgm:pt modelId="{F6260746-F318-4604-A668-37C34632460B}" type="pres">
      <dgm:prSet presAssocID="{B25CE43D-4A38-46C8-9561-568CE0B0E23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C2243A26-71F5-41CF-905B-53648849F598}" type="pres">
      <dgm:prSet presAssocID="{EE51CF5D-43B5-4970-BB72-8DE86536FD6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03A9B-DE5B-4CE4-9059-8CEF408CEBF0}" type="pres">
      <dgm:prSet presAssocID="{8DDB341E-779C-44A0-81D1-3AAFBD831664}" presName="parTrans" presStyleLbl="sibTrans2D1" presStyleIdx="2" presStyleCnt="6"/>
      <dgm:spPr/>
      <dgm:t>
        <a:bodyPr/>
        <a:lstStyle/>
        <a:p>
          <a:endParaRPr lang="en-US"/>
        </a:p>
      </dgm:t>
    </dgm:pt>
    <dgm:pt modelId="{0859122E-F5DA-4A42-AC06-FD1B26F22F53}" type="pres">
      <dgm:prSet presAssocID="{8DDB341E-779C-44A0-81D1-3AAFBD831664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CCAC7BEE-EC60-4A01-9A54-81270522A184}" type="pres">
      <dgm:prSet presAssocID="{5E1C950E-FBBF-4BB5-8AEF-D052A268646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92001-AE36-48B6-8480-0BF083528A6F}" type="pres">
      <dgm:prSet presAssocID="{AD4A7D56-2183-4B3F-BF54-0D0309EDC846}" presName="parTrans" presStyleLbl="sibTrans2D1" presStyleIdx="3" presStyleCnt="6"/>
      <dgm:spPr/>
      <dgm:t>
        <a:bodyPr/>
        <a:lstStyle/>
        <a:p>
          <a:endParaRPr lang="en-US"/>
        </a:p>
      </dgm:t>
    </dgm:pt>
    <dgm:pt modelId="{131A9F2E-DC24-4822-9954-75F8C8BCE762}" type="pres">
      <dgm:prSet presAssocID="{AD4A7D56-2183-4B3F-BF54-0D0309EDC84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204E06A-CAF4-4ADA-91B7-A56709C2D05F}" type="pres">
      <dgm:prSet presAssocID="{AA13B378-181B-49A7-B351-A12CE9C2E20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05808-47D3-4E0A-A05D-3A6A998A7074}" type="pres">
      <dgm:prSet presAssocID="{902355B4-CA86-4E7B-AE50-C8CD179ECF1D}" presName="parTrans" presStyleLbl="sibTrans2D1" presStyleIdx="4" presStyleCnt="6"/>
      <dgm:spPr/>
      <dgm:t>
        <a:bodyPr/>
        <a:lstStyle/>
        <a:p>
          <a:endParaRPr lang="en-US"/>
        </a:p>
      </dgm:t>
    </dgm:pt>
    <dgm:pt modelId="{DC9FC00A-7F77-4526-AE89-D0353172F991}" type="pres">
      <dgm:prSet presAssocID="{902355B4-CA86-4E7B-AE50-C8CD179ECF1D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2F9DA57-93DD-4326-BC76-DA2BB7AEF59E}" type="pres">
      <dgm:prSet presAssocID="{9521F820-9306-4CF6-B383-F338C81C304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6BCFA-566C-4658-B83F-C72D3DEF0778}" type="pres">
      <dgm:prSet presAssocID="{2EBD8312-299A-4AA3-8CA6-9E933F638A3B}" presName="parTrans" presStyleLbl="sibTrans2D1" presStyleIdx="5" presStyleCnt="6"/>
      <dgm:spPr/>
      <dgm:t>
        <a:bodyPr/>
        <a:lstStyle/>
        <a:p>
          <a:endParaRPr lang="en-US"/>
        </a:p>
      </dgm:t>
    </dgm:pt>
    <dgm:pt modelId="{2E35F91F-C8E3-4714-B8AC-D8CC607CF91E}" type="pres">
      <dgm:prSet presAssocID="{2EBD8312-299A-4AA3-8CA6-9E933F638A3B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B5191B2A-7EA4-42B5-A8E8-361AC0E6B867}" type="pres">
      <dgm:prSet presAssocID="{2DA52D4C-3389-4CD2-B89F-CAEBA213AE1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4817F-B745-4C7C-B42A-CF0C77FA4D78}" srcId="{5EF349EC-7435-48E3-B9B8-C28FCB19DBAC}" destId="{D53D0004-7304-4C6D-8E3A-01E380BDA202}" srcOrd="0" destOrd="0" parTransId="{BFCE58C9-3D28-4E77-900A-8AAEBAD7B056}" sibTransId="{DF326873-112D-4902-81EC-15CB4C522407}"/>
    <dgm:cxn modelId="{3E4F5AFA-B312-420A-928B-90BD85AE2FD9}" type="presOf" srcId="{B25CE43D-4A38-46C8-9561-568CE0B0E23A}" destId="{96B991ED-9215-4BDC-908C-89B58F0D13E5}" srcOrd="0" destOrd="0" presId="urn:microsoft.com/office/officeart/2005/8/layout/radial5"/>
    <dgm:cxn modelId="{51D6FE8E-CBE3-40B0-87EF-36AFB7078277}" type="presOf" srcId="{9521F820-9306-4CF6-B383-F338C81C304A}" destId="{82F9DA57-93DD-4326-BC76-DA2BB7AEF59E}" srcOrd="0" destOrd="0" presId="urn:microsoft.com/office/officeart/2005/8/layout/radial5"/>
    <dgm:cxn modelId="{7CCF8C13-BC5C-46BB-A2E3-0529ED08E270}" type="presOf" srcId="{AD4A7D56-2183-4B3F-BF54-0D0309EDC846}" destId="{131A9F2E-DC24-4822-9954-75F8C8BCE762}" srcOrd="1" destOrd="0" presId="urn:microsoft.com/office/officeart/2005/8/layout/radial5"/>
    <dgm:cxn modelId="{76D90E95-1A51-4935-A1B5-508CB0377C27}" type="presOf" srcId="{EE51CF5D-43B5-4970-BB72-8DE86536FD67}" destId="{C2243A26-71F5-41CF-905B-53648849F598}" srcOrd="0" destOrd="0" presId="urn:microsoft.com/office/officeart/2005/8/layout/radial5"/>
    <dgm:cxn modelId="{FBDE7398-13DE-41A7-B0CA-A3B9BC85B94F}" type="presOf" srcId="{B25CE43D-4A38-46C8-9561-568CE0B0E23A}" destId="{F6260746-F318-4604-A668-37C34632460B}" srcOrd="1" destOrd="0" presId="urn:microsoft.com/office/officeart/2005/8/layout/radial5"/>
    <dgm:cxn modelId="{E458FE1D-0F58-4FDB-B5B1-3BDD586BBB29}" srcId="{D53D0004-7304-4C6D-8E3A-01E380BDA202}" destId="{2AB3DC17-B2C4-493D-9D8F-DC4E0A568ECF}" srcOrd="0" destOrd="0" parTransId="{95424E92-0AAC-47C6-BE4B-7F4DA72E5277}" sibTransId="{1C46AEBE-B64D-4EFD-9019-CA97C65FFA69}"/>
    <dgm:cxn modelId="{8FB194EE-6497-4334-84FE-6F21D6A7854B}" srcId="{D53D0004-7304-4C6D-8E3A-01E380BDA202}" destId="{5E1C950E-FBBF-4BB5-8AEF-D052A2686468}" srcOrd="2" destOrd="0" parTransId="{8DDB341E-779C-44A0-81D1-3AAFBD831664}" sibTransId="{5BC116F9-5E60-4CCB-A7D1-EAA81849F3BD}"/>
    <dgm:cxn modelId="{5EC65A2F-AF79-420A-B67C-8DCD619105FB}" type="presOf" srcId="{95424E92-0AAC-47C6-BE4B-7F4DA72E5277}" destId="{CB8D14FF-B14E-41DE-9652-7629D955E5BA}" srcOrd="0" destOrd="0" presId="urn:microsoft.com/office/officeart/2005/8/layout/radial5"/>
    <dgm:cxn modelId="{27A7A996-8DFF-4527-8D10-BB424744A96A}" type="presOf" srcId="{AD4A7D56-2183-4B3F-BF54-0D0309EDC846}" destId="{73892001-AE36-48B6-8480-0BF083528A6F}" srcOrd="0" destOrd="0" presId="urn:microsoft.com/office/officeart/2005/8/layout/radial5"/>
    <dgm:cxn modelId="{0B5971E5-B840-42CA-9E5F-81B00E0C5D48}" type="presOf" srcId="{AA13B378-181B-49A7-B351-A12CE9C2E202}" destId="{C204E06A-CAF4-4ADA-91B7-A56709C2D05F}" srcOrd="0" destOrd="0" presId="urn:microsoft.com/office/officeart/2005/8/layout/radial5"/>
    <dgm:cxn modelId="{263E7D93-CE51-4197-845A-2FD88CB6A7FE}" type="presOf" srcId="{902355B4-CA86-4E7B-AE50-C8CD179ECF1D}" destId="{6B505808-47D3-4E0A-A05D-3A6A998A7074}" srcOrd="0" destOrd="0" presId="urn:microsoft.com/office/officeart/2005/8/layout/radial5"/>
    <dgm:cxn modelId="{8782B974-967A-431F-9782-725D41980DA9}" type="presOf" srcId="{2EBD8312-299A-4AA3-8CA6-9E933F638A3B}" destId="{2E35F91F-C8E3-4714-B8AC-D8CC607CF91E}" srcOrd="1" destOrd="0" presId="urn:microsoft.com/office/officeart/2005/8/layout/radial5"/>
    <dgm:cxn modelId="{A761E674-6F1C-4655-AA75-BB5BB62E3895}" type="presOf" srcId="{8DDB341E-779C-44A0-81D1-3AAFBD831664}" destId="{0859122E-F5DA-4A42-AC06-FD1B26F22F53}" srcOrd="1" destOrd="0" presId="urn:microsoft.com/office/officeart/2005/8/layout/radial5"/>
    <dgm:cxn modelId="{3AC83C5C-0A60-4443-A959-E17DC9D3A76D}" srcId="{D53D0004-7304-4C6D-8E3A-01E380BDA202}" destId="{2DA52D4C-3389-4CD2-B89F-CAEBA213AE15}" srcOrd="5" destOrd="0" parTransId="{2EBD8312-299A-4AA3-8CA6-9E933F638A3B}" sibTransId="{D9E412B0-E36F-4386-9C40-032A72510C89}"/>
    <dgm:cxn modelId="{C27DF5A5-A41E-43AF-9E23-5068B7EB2BF7}" type="presOf" srcId="{2DA52D4C-3389-4CD2-B89F-CAEBA213AE15}" destId="{B5191B2A-7EA4-42B5-A8E8-361AC0E6B867}" srcOrd="0" destOrd="0" presId="urn:microsoft.com/office/officeart/2005/8/layout/radial5"/>
    <dgm:cxn modelId="{765465F1-4542-4487-8918-0BF41822761D}" type="presOf" srcId="{5EF349EC-7435-48E3-B9B8-C28FCB19DBAC}" destId="{3D4553D0-F8F5-4DB6-8813-09D705D0D028}" srcOrd="0" destOrd="0" presId="urn:microsoft.com/office/officeart/2005/8/layout/radial5"/>
    <dgm:cxn modelId="{962FED67-15BC-4FB1-AFED-7246BD142686}" type="presOf" srcId="{8DDB341E-779C-44A0-81D1-3AAFBD831664}" destId="{59E03A9B-DE5B-4CE4-9059-8CEF408CEBF0}" srcOrd="0" destOrd="0" presId="urn:microsoft.com/office/officeart/2005/8/layout/radial5"/>
    <dgm:cxn modelId="{DB52F38C-B7F5-43F2-BAE0-B67283B4D01A}" srcId="{D53D0004-7304-4C6D-8E3A-01E380BDA202}" destId="{EE51CF5D-43B5-4970-BB72-8DE86536FD67}" srcOrd="1" destOrd="0" parTransId="{B25CE43D-4A38-46C8-9561-568CE0B0E23A}" sibTransId="{6353877B-3582-4156-AA23-99920CBE3F54}"/>
    <dgm:cxn modelId="{12C65BAE-A564-4F3D-AEAD-BA060A67BD9F}" srcId="{D53D0004-7304-4C6D-8E3A-01E380BDA202}" destId="{9521F820-9306-4CF6-B383-F338C81C304A}" srcOrd="4" destOrd="0" parTransId="{902355B4-CA86-4E7B-AE50-C8CD179ECF1D}" sibTransId="{7CA9A65A-63F3-4C5C-A90C-ED064B63883B}"/>
    <dgm:cxn modelId="{123425A7-A676-4BBF-8082-894C6DB3BE7A}" type="presOf" srcId="{95424E92-0AAC-47C6-BE4B-7F4DA72E5277}" destId="{575535CA-80E2-489B-8992-CB3139391B96}" srcOrd="1" destOrd="0" presId="urn:microsoft.com/office/officeart/2005/8/layout/radial5"/>
    <dgm:cxn modelId="{E39DC5A5-3267-41DF-BFF1-729CDF8341F5}" type="presOf" srcId="{5E1C950E-FBBF-4BB5-8AEF-D052A2686468}" destId="{CCAC7BEE-EC60-4A01-9A54-81270522A184}" srcOrd="0" destOrd="0" presId="urn:microsoft.com/office/officeart/2005/8/layout/radial5"/>
    <dgm:cxn modelId="{B69A2174-D066-4FC7-9703-3CEC1EA9ED74}" type="presOf" srcId="{902355B4-CA86-4E7B-AE50-C8CD179ECF1D}" destId="{DC9FC00A-7F77-4526-AE89-D0353172F991}" srcOrd="1" destOrd="0" presId="urn:microsoft.com/office/officeart/2005/8/layout/radial5"/>
    <dgm:cxn modelId="{12AB27A5-2A7B-4F29-9AC8-F244B1AFC720}" srcId="{D53D0004-7304-4C6D-8E3A-01E380BDA202}" destId="{AA13B378-181B-49A7-B351-A12CE9C2E202}" srcOrd="3" destOrd="0" parTransId="{AD4A7D56-2183-4B3F-BF54-0D0309EDC846}" sibTransId="{A5F403DB-9BD4-402C-A67E-8DCAA76F7FCD}"/>
    <dgm:cxn modelId="{BB09B8A4-2084-418B-8420-CAFE5E91C82D}" type="presOf" srcId="{2EBD8312-299A-4AA3-8CA6-9E933F638A3B}" destId="{F036BCFA-566C-4658-B83F-C72D3DEF0778}" srcOrd="0" destOrd="0" presId="urn:microsoft.com/office/officeart/2005/8/layout/radial5"/>
    <dgm:cxn modelId="{54F14C4C-027B-47E0-B495-C6C7D4041053}" type="presOf" srcId="{2AB3DC17-B2C4-493D-9D8F-DC4E0A568ECF}" destId="{7A830509-66EC-4F1D-8FD1-9B8A5F3C11B0}" srcOrd="0" destOrd="0" presId="urn:microsoft.com/office/officeart/2005/8/layout/radial5"/>
    <dgm:cxn modelId="{92FE9CAD-02B1-4BA3-A5C7-2483A4CFC5EA}" type="presOf" srcId="{D53D0004-7304-4C6D-8E3A-01E380BDA202}" destId="{C88822AB-FEDB-4CF0-A121-2DFD0AA57A08}" srcOrd="0" destOrd="0" presId="urn:microsoft.com/office/officeart/2005/8/layout/radial5"/>
    <dgm:cxn modelId="{319EA36E-FDCC-4E02-B5AB-DB5A260D905D}" type="presParOf" srcId="{3D4553D0-F8F5-4DB6-8813-09D705D0D028}" destId="{C88822AB-FEDB-4CF0-A121-2DFD0AA57A08}" srcOrd="0" destOrd="0" presId="urn:microsoft.com/office/officeart/2005/8/layout/radial5"/>
    <dgm:cxn modelId="{807C15CE-EE14-45B0-90AA-33EB1201CE84}" type="presParOf" srcId="{3D4553D0-F8F5-4DB6-8813-09D705D0D028}" destId="{CB8D14FF-B14E-41DE-9652-7629D955E5BA}" srcOrd="1" destOrd="0" presId="urn:microsoft.com/office/officeart/2005/8/layout/radial5"/>
    <dgm:cxn modelId="{BF5A4B2D-5850-40FA-AD07-EB3B3983CC65}" type="presParOf" srcId="{CB8D14FF-B14E-41DE-9652-7629D955E5BA}" destId="{575535CA-80E2-489B-8992-CB3139391B96}" srcOrd="0" destOrd="0" presId="urn:microsoft.com/office/officeart/2005/8/layout/radial5"/>
    <dgm:cxn modelId="{1007D514-AEBA-4F48-9BF0-4339503930C0}" type="presParOf" srcId="{3D4553D0-F8F5-4DB6-8813-09D705D0D028}" destId="{7A830509-66EC-4F1D-8FD1-9B8A5F3C11B0}" srcOrd="2" destOrd="0" presId="urn:microsoft.com/office/officeart/2005/8/layout/radial5"/>
    <dgm:cxn modelId="{5ACD8E30-FC42-4FDC-BA9E-C28F93862BB3}" type="presParOf" srcId="{3D4553D0-F8F5-4DB6-8813-09D705D0D028}" destId="{96B991ED-9215-4BDC-908C-89B58F0D13E5}" srcOrd="3" destOrd="0" presId="urn:microsoft.com/office/officeart/2005/8/layout/radial5"/>
    <dgm:cxn modelId="{571251BB-CD40-444E-905D-FF9FCBDE6064}" type="presParOf" srcId="{96B991ED-9215-4BDC-908C-89B58F0D13E5}" destId="{F6260746-F318-4604-A668-37C34632460B}" srcOrd="0" destOrd="0" presId="urn:microsoft.com/office/officeart/2005/8/layout/radial5"/>
    <dgm:cxn modelId="{06752F6D-7FEC-4520-AD63-56109A0D67C2}" type="presParOf" srcId="{3D4553D0-F8F5-4DB6-8813-09D705D0D028}" destId="{C2243A26-71F5-41CF-905B-53648849F598}" srcOrd="4" destOrd="0" presId="urn:microsoft.com/office/officeart/2005/8/layout/radial5"/>
    <dgm:cxn modelId="{40CBAEF4-F18E-4E15-B00A-CDDBB5EABBE0}" type="presParOf" srcId="{3D4553D0-F8F5-4DB6-8813-09D705D0D028}" destId="{59E03A9B-DE5B-4CE4-9059-8CEF408CEBF0}" srcOrd="5" destOrd="0" presId="urn:microsoft.com/office/officeart/2005/8/layout/radial5"/>
    <dgm:cxn modelId="{A1609F82-1147-48EE-8B0B-C65ED7AB9E3B}" type="presParOf" srcId="{59E03A9B-DE5B-4CE4-9059-8CEF408CEBF0}" destId="{0859122E-F5DA-4A42-AC06-FD1B26F22F53}" srcOrd="0" destOrd="0" presId="urn:microsoft.com/office/officeart/2005/8/layout/radial5"/>
    <dgm:cxn modelId="{CF0BB53D-31DA-4B5E-B2F3-1468B719FE0F}" type="presParOf" srcId="{3D4553D0-F8F5-4DB6-8813-09D705D0D028}" destId="{CCAC7BEE-EC60-4A01-9A54-81270522A184}" srcOrd="6" destOrd="0" presId="urn:microsoft.com/office/officeart/2005/8/layout/radial5"/>
    <dgm:cxn modelId="{834329F0-2A0B-4B1D-841E-63CD734DF16F}" type="presParOf" srcId="{3D4553D0-F8F5-4DB6-8813-09D705D0D028}" destId="{73892001-AE36-48B6-8480-0BF083528A6F}" srcOrd="7" destOrd="0" presId="urn:microsoft.com/office/officeart/2005/8/layout/radial5"/>
    <dgm:cxn modelId="{4097FD2B-57DB-4879-AA49-C1935297192D}" type="presParOf" srcId="{73892001-AE36-48B6-8480-0BF083528A6F}" destId="{131A9F2E-DC24-4822-9954-75F8C8BCE762}" srcOrd="0" destOrd="0" presId="urn:microsoft.com/office/officeart/2005/8/layout/radial5"/>
    <dgm:cxn modelId="{4EFEB3C9-F4D9-4693-BB2C-9E55B494B208}" type="presParOf" srcId="{3D4553D0-F8F5-4DB6-8813-09D705D0D028}" destId="{C204E06A-CAF4-4ADA-91B7-A56709C2D05F}" srcOrd="8" destOrd="0" presId="urn:microsoft.com/office/officeart/2005/8/layout/radial5"/>
    <dgm:cxn modelId="{EB6C2F2B-AA1E-4DFA-B240-3E794F12DFE6}" type="presParOf" srcId="{3D4553D0-F8F5-4DB6-8813-09D705D0D028}" destId="{6B505808-47D3-4E0A-A05D-3A6A998A7074}" srcOrd="9" destOrd="0" presId="urn:microsoft.com/office/officeart/2005/8/layout/radial5"/>
    <dgm:cxn modelId="{6C4CF24F-6AD1-4ED5-8B5A-859FD2E3B8F5}" type="presParOf" srcId="{6B505808-47D3-4E0A-A05D-3A6A998A7074}" destId="{DC9FC00A-7F77-4526-AE89-D0353172F991}" srcOrd="0" destOrd="0" presId="urn:microsoft.com/office/officeart/2005/8/layout/radial5"/>
    <dgm:cxn modelId="{D98C3EBD-F3E5-40CC-8352-3EA15E2E42DD}" type="presParOf" srcId="{3D4553D0-F8F5-4DB6-8813-09D705D0D028}" destId="{82F9DA57-93DD-4326-BC76-DA2BB7AEF59E}" srcOrd="10" destOrd="0" presId="urn:microsoft.com/office/officeart/2005/8/layout/radial5"/>
    <dgm:cxn modelId="{E5F38DAF-15E0-4912-A462-A231EB08A9ED}" type="presParOf" srcId="{3D4553D0-F8F5-4DB6-8813-09D705D0D028}" destId="{F036BCFA-566C-4658-B83F-C72D3DEF0778}" srcOrd="11" destOrd="0" presId="urn:microsoft.com/office/officeart/2005/8/layout/radial5"/>
    <dgm:cxn modelId="{EB132272-25A8-41D0-BC54-D5F8989132CF}" type="presParOf" srcId="{F036BCFA-566C-4658-B83F-C72D3DEF0778}" destId="{2E35F91F-C8E3-4714-B8AC-D8CC607CF91E}" srcOrd="0" destOrd="0" presId="urn:microsoft.com/office/officeart/2005/8/layout/radial5"/>
    <dgm:cxn modelId="{0CC09CB1-5644-4701-B092-B6808F956C1C}" type="presParOf" srcId="{3D4553D0-F8F5-4DB6-8813-09D705D0D028}" destId="{B5191B2A-7EA4-42B5-A8E8-361AC0E6B86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88825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799"/>
            </a:lvl4pPr>
            <a:lvl5pPr marL="1828251" indent="0" algn="ctr">
              <a:buNone/>
              <a:defRPr sz="1799"/>
            </a:lvl5pPr>
            <a:lvl6pPr marL="2285314" indent="0" algn="ctr">
              <a:buNone/>
              <a:defRPr sz="1799"/>
            </a:lvl6pPr>
            <a:lvl7pPr marL="2742377" indent="0" algn="ctr">
              <a:buNone/>
              <a:defRPr sz="1799"/>
            </a:lvl7pPr>
            <a:lvl8pPr marL="3199440" indent="0" algn="ctr">
              <a:buNone/>
              <a:defRPr sz="1799"/>
            </a:lvl8pPr>
            <a:lvl9pPr marL="3656503" indent="0" algn="ctr">
              <a:buNone/>
              <a:defRPr sz="17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39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9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762000"/>
            <a:ext cx="262821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343" y="762000"/>
            <a:ext cx="7579926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5781" y="59382"/>
            <a:ext cx="0" cy="9141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40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5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88825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85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3860" y="2286000"/>
            <a:ext cx="4753642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7760" y="2286000"/>
            <a:ext cx="4753642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1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1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99" b="0" cap="none" baseline="0">
                <a:solidFill>
                  <a:schemeClr val="accent1"/>
                </a:solidFill>
                <a:latin typeface="+mn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861" y="2967788"/>
            <a:ext cx="4753642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8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99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marL="0" lvl="0" indent="0" algn="l" defTabSz="914126" rtl="0" eaLnBrk="1" latinLnBrk="0" hangingPunct="1">
              <a:lnSpc>
                <a:spcPct val="90000"/>
              </a:lnSpc>
              <a:spcBef>
                <a:spcPts val="1799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8" y="2967788"/>
            <a:ext cx="4753642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0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0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5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3861" y="471509"/>
            <a:ext cx="4387977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2" y="822960"/>
            <a:ext cx="5676945" cy="518464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861" y="2257506"/>
            <a:ext cx="4387977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1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8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5778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8357" y="4960138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17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2" y="2286000"/>
            <a:ext cx="971754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863" y="6470704"/>
            <a:ext cx="215358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1671" y="6470704"/>
            <a:ext cx="589992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4511" y="6470704"/>
            <a:ext cx="97341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1802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3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126" rtl="0" eaLnBrk="1" latinLnBrk="0" hangingPunct="1">
        <a:lnSpc>
          <a:spcPct val="80000"/>
        </a:lnSpc>
        <a:spcBef>
          <a:spcPct val="0"/>
        </a:spcBef>
        <a:buNone/>
        <a:defRPr sz="4999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26509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44792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18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00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12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38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78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04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4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99" y="1371600"/>
            <a:ext cx="6302428" cy="47929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39526" y="3244334"/>
            <a:ext cx="29097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413404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pic>
        <p:nvPicPr>
          <p:cNvPr id="5" name="Picture 4" descr="imagesd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963" y="2352667"/>
            <a:ext cx="4466770" cy="2152666"/>
          </a:xfrm>
          <a:prstGeom prst="rect">
            <a:avLst/>
          </a:prstGeom>
        </p:spPr>
      </p:pic>
      <p:pic>
        <p:nvPicPr>
          <p:cNvPr id="6" name="Picture 5" descr="4d631b69728f07927eb387c328623c83.png"/>
          <p:cNvPicPr>
            <a:picLocks noChangeAspect="1"/>
          </p:cNvPicPr>
          <p:nvPr/>
        </p:nvPicPr>
        <p:blipFill>
          <a:blip r:embed="rId4"/>
          <a:srcRect t="16032" r="26825" b="11587"/>
          <a:stretch>
            <a:fillRect/>
          </a:stretch>
        </p:blipFill>
        <p:spPr>
          <a:xfrm>
            <a:off x="4300914" y="1459007"/>
            <a:ext cx="3497947" cy="2303002"/>
          </a:xfrm>
          <a:prstGeom prst="rect">
            <a:avLst/>
          </a:prstGeom>
        </p:spPr>
      </p:pic>
      <p:pic>
        <p:nvPicPr>
          <p:cNvPr id="7" name="Picture 6" descr="B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3814" y="851541"/>
            <a:ext cx="3346401" cy="4053073"/>
          </a:xfrm>
          <a:prstGeom prst="rect">
            <a:avLst/>
          </a:prstGeom>
        </p:spPr>
      </p:pic>
      <p:pic>
        <p:nvPicPr>
          <p:cNvPr id="8" name="Picture 7" descr="M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282" y="1254978"/>
            <a:ext cx="3581400" cy="37338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141412" y="5167852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ছাঁকন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0998" y="498683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ফুটানো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03312" y="4923213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ফিল্টার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49109" y="341092"/>
            <a:ext cx="6170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উপায়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89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pic>
        <p:nvPicPr>
          <p:cNvPr id="3" name="Picture 2" descr="M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2" y="976521"/>
            <a:ext cx="3581400" cy="37338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189412" y="14478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পাতলা কাপড় বা ছাঁকনি দিয়ে ছেঁকে পানি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জীবানুমুক্ত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নয়।তাই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পানিকে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ফুটিয়ে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জীবানুমুক্ত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3588" y="5014570"/>
            <a:ext cx="189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ছাঁকন</a:t>
            </a:r>
          </a:p>
        </p:txBody>
      </p:sp>
    </p:spTree>
    <p:extLst>
      <p:ext uri="{BB962C8B-B14F-4D97-AF65-F5344CB8AC3E}">
        <p14:creationId xmlns:p14="http://schemas.microsoft.com/office/powerpoint/2010/main" val="122858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4614" y="2459504"/>
            <a:ext cx="678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জীবানুমুক্ত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উপায়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ফুটানো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জীবানুমুক্ত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২০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এর বেশি সময় ধরে পানি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ফুটাতে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জীবাণুমুক্ত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করার প্রকৃয়া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ফুটানো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d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4" y="2829965"/>
            <a:ext cx="4466770" cy="2152666"/>
          </a:xfrm>
          <a:prstGeom prst="rect">
            <a:avLst/>
          </a:prstGeom>
        </p:spPr>
      </p:pic>
      <p:pic>
        <p:nvPicPr>
          <p:cNvPr id="9" name="Picture 8" descr="4d631b69728f07927eb387c328623c83.png"/>
          <p:cNvPicPr>
            <a:picLocks noChangeAspect="1"/>
          </p:cNvPicPr>
          <p:nvPr/>
        </p:nvPicPr>
        <p:blipFill>
          <a:blip r:embed="rId4"/>
          <a:srcRect t="16032" r="26825" b="11587"/>
          <a:stretch>
            <a:fillRect/>
          </a:stretch>
        </p:blipFill>
        <p:spPr>
          <a:xfrm>
            <a:off x="437495" y="1678464"/>
            <a:ext cx="3546901" cy="23030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61528" y="527398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ফুটানো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2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7114" y="187651"/>
            <a:ext cx="780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রাসায়নিক উপাদান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dirty="0"/>
          </a:p>
        </p:txBody>
      </p:sp>
      <p:pic>
        <p:nvPicPr>
          <p:cNvPr id="4" name="Picture 3" descr="Baking-shoda-600x3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01" y="913770"/>
            <a:ext cx="3109941" cy="3397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apture-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303" y="895328"/>
            <a:ext cx="3105444" cy="3397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agesytt.jpg"/>
          <p:cNvPicPr>
            <a:picLocks noChangeAspect="1"/>
          </p:cNvPicPr>
          <p:nvPr/>
        </p:nvPicPr>
        <p:blipFill>
          <a:blip r:embed="rId5"/>
          <a:srcRect l="23022" r="19639" b="28148"/>
          <a:stretch>
            <a:fillRect/>
          </a:stretch>
        </p:blipFill>
        <p:spPr>
          <a:xfrm>
            <a:off x="6961922" y="913770"/>
            <a:ext cx="3438043" cy="3382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50356" y="4328560"/>
            <a:ext cx="269963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ব্লিচিং পাউডার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1744" y="4420941"/>
            <a:ext cx="178266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ফিটকিরি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4612" y="4375621"/>
            <a:ext cx="17526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ট্যাবলেট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412" y="5011237"/>
            <a:ext cx="10813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জলোচ্ছ্বাসের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ফুটানো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ফিটকিরি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ব্লিচিং পাউডার, পানি বিশুদ্ধকরণ ট্যাবলেট ইত্যাদি পরিমাণমত মিশিয়ে 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করার প্রকৃয়া হলো রাসায়নিক প্রকৃয়ায়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বিশুদ্ধকরণ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আর্সেনিকযুক্ত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5453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496" y="1752600"/>
            <a:ext cx="6027941" cy="5213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1612" y="690295"/>
            <a:ext cx="60928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পাঠ্য বইয়ের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২২ ২৩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পৃষ্ঠা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খুলে দেখে দেখে নিরবে পড়।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49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89412" y="762000"/>
            <a:ext cx="4148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দলগত</a:t>
            </a:r>
            <a:r>
              <a:rPr lang="en-US" sz="54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কাজ</a:t>
            </a:r>
            <a:endParaRPr lang="en-US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22168"/>
              </p:ext>
            </p:extLst>
          </p:nvPr>
        </p:nvGraphicFramePr>
        <p:xfrm>
          <a:off x="1827212" y="2447330"/>
          <a:ext cx="8125884" cy="35802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2942"/>
                <a:gridCol w="4062942"/>
              </a:tblGrid>
              <a:tr h="1013333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/>
                        <a:t>পানি বিশুদ্ধ করার রাসায়নিক উপাদান।</a:t>
                      </a:r>
                      <a:endParaRPr lang="en-US" sz="24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/>
                        <a:t>পানি বিশুদ্ধ করার উ</a:t>
                      </a:r>
                      <a:r>
                        <a:rPr lang="en-US" sz="2400" dirty="0" err="1" smtClean="0"/>
                        <a:t>পায়</a:t>
                      </a:r>
                      <a:endParaRPr lang="en-US" sz="2400" dirty="0"/>
                    </a:p>
                  </a:txBody>
                  <a:tcPr/>
                </a:tc>
              </a:tr>
              <a:tr h="6465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11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31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0"/>
            <a:ext cx="12188824" cy="68580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88054807"/>
              </p:ext>
            </p:extLst>
          </p:nvPr>
        </p:nvGraphicFramePr>
        <p:xfrm>
          <a:off x="1903412" y="457200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862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8822AB-FEDB-4CF0-A121-2DFD0AA57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C88822AB-FEDB-4CF0-A121-2DFD0AA57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D14FF-B14E-41DE-9652-7629D955E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CB8D14FF-B14E-41DE-9652-7629D955E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830509-66EC-4F1D-8FD1-9B8A5F3C1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7A830509-66EC-4F1D-8FD1-9B8A5F3C1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B991ED-9215-4BDC-908C-89B58F0D1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96B991ED-9215-4BDC-908C-89B58F0D13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243A26-71F5-41CF-905B-53648849F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C2243A26-71F5-41CF-905B-53648849F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E03A9B-DE5B-4CE4-9059-8CEF408CE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59E03A9B-DE5B-4CE4-9059-8CEF408CE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AC7BEE-EC60-4A01-9A54-81270522A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CCAC7BEE-EC60-4A01-9A54-81270522A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892001-AE36-48B6-8480-0BF083528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73892001-AE36-48B6-8480-0BF083528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04E06A-CAF4-4ADA-91B7-A56709C2D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C204E06A-CAF4-4ADA-91B7-A56709C2D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505808-47D3-4E0A-A05D-3A6A998A7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6B505808-47D3-4E0A-A05D-3A6A998A7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F9DA57-93DD-4326-BC76-DA2BB7AEF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82F9DA57-93DD-4326-BC76-DA2BB7AEF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36BCFA-566C-4658-B83F-C72D3DEF0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F036BCFA-566C-4658-B83F-C72D3DEF0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191B2A-7EA4-42B5-A8E8-361AC0E6B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B5191B2A-7EA4-42B5-A8E8-361AC0E6B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4612" y="838200"/>
            <a:ext cx="4754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জোড়ার</a:t>
            </a:r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কাজ</a:t>
            </a:r>
            <a:endParaRPr lang="en-US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5438" y="3136612"/>
            <a:ext cx="113752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পানি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উপায়টিকে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তুমি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মনে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3821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09039" y="570977"/>
            <a:ext cx="278473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মূল্যায়ন</a:t>
            </a:r>
            <a:endParaRPr lang="en-US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012" y="2044005"/>
            <a:ext cx="7620000" cy="310854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পানি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 পানি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বিশুদ্ধকরণ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 পানি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উপায়ের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2800" b="1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6012" y="762000"/>
            <a:ext cx="400462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বাড়ির </a:t>
            </a:r>
            <a:r>
              <a:rPr lang="en-US" sz="54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কাজ</a:t>
            </a:r>
            <a:endParaRPr lang="en-US" sz="5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7178" y="2133600"/>
            <a:ext cx="98507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বাড়িতে</a:t>
            </a:r>
            <a:r>
              <a:rPr lang="en-US" sz="3600" b="1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হঠা</a:t>
            </a:r>
            <a:r>
              <a:rPr lang="en-US" sz="3600" b="1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ৎ </a:t>
            </a:r>
            <a:r>
              <a:rPr lang="en-US" sz="3600" b="1" cap="none" spc="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বিশুদ্ধ</a:t>
            </a:r>
            <a:r>
              <a:rPr lang="en-US" sz="3600" b="1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পানির</a:t>
            </a:r>
            <a:r>
              <a:rPr lang="en-US" sz="3600" b="1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সংকট</a:t>
            </a:r>
            <a:r>
              <a:rPr lang="en-US" sz="3600" b="1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দেখা</a:t>
            </a:r>
            <a:r>
              <a:rPr lang="en-US" sz="3600" b="1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দিলে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তুমি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কী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উপায়ে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পানিকে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নিরাপদ</a:t>
            </a:r>
            <a:r>
              <a:rPr lang="en-US" sz="3600" b="1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করবে</a:t>
            </a:r>
            <a:r>
              <a:rPr lang="en-US" sz="3600" b="1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4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2812" y="2087880"/>
            <a:ext cx="3962400" cy="396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ঝিনুক</a:t>
            </a:r>
            <a:r>
              <a:rPr lang="en-US" alt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AU" alt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alt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zh-CN" altLang="en-US" sz="2800" b="1" dirty="0">
              <a:solidFill>
                <a:srgbClr val="002060"/>
              </a:solidFill>
            </a:endParaRPr>
          </a:p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</a:t>
            </a:r>
            <a:r>
              <a:rPr lang="en-AU" alt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zh-CN" altLang="en-US" sz="2800" b="1" dirty="0">
              <a:solidFill>
                <a:srgbClr val="002060"/>
              </a:solidFill>
            </a:endParaRPr>
          </a:p>
          <a:p>
            <a:r>
              <a:rPr lang="en-AU" alt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</a:t>
            </a:r>
            <a:r>
              <a:rPr lang="en-US" alt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AU" alt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ধুরুং</a:t>
            </a:r>
            <a:r>
              <a:rPr lang="en-US" alt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AU" alt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alt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AU" alt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alt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AU" alt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alt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zh-CN" altLang="en-US" sz="2800" b="1" dirty="0">
              <a:solidFill>
                <a:srgbClr val="002060"/>
              </a:solidFill>
            </a:endParaRPr>
          </a:p>
          <a:p>
            <a:r>
              <a:rPr lang="en-AU" alt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কুতুবদিয়া</a:t>
            </a:r>
            <a:r>
              <a:rPr lang="en-US" alt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AU" alt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কক্স</a:t>
            </a:r>
            <a:r>
              <a:rPr lang="en-US" alt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endParaRPr lang="en-US" alt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alt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ইমেইলঃjhinukakter33       4039@email.com</a:t>
            </a:r>
            <a:endParaRPr lang="en-AU" alt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alt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zh-CN" altLang="en-US" sz="2800" dirty="0">
              <a:solidFill>
                <a:srgbClr val="002060"/>
              </a:solidFill>
            </a:endParaRPr>
          </a:p>
          <a:p>
            <a:endParaRPr lang="en-GB" sz="2775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0151" y="888025"/>
            <a:ext cx="4057521" cy="715581"/>
          </a:xfrm>
          <a:prstGeom prst="rect">
            <a:avLst/>
          </a:prstGeom>
          <a:solidFill>
            <a:srgbClr val="F264CD"/>
          </a:solidFill>
        </p:spPr>
        <p:txBody>
          <a:bodyPr wrap="none">
            <a:spAutoFit/>
          </a:bodyPr>
          <a:lstStyle/>
          <a:p>
            <a:r>
              <a:rPr lang="en-US" sz="40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405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94612" y="2087880"/>
            <a:ext cx="2800351" cy="3086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75671B-027D-4C0E-8854-00D278AD4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51" y="1777440"/>
            <a:ext cx="1378197" cy="45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290781"/>
            <a:ext cx="609600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5812" y="5609541"/>
            <a:ext cx="60960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264CD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F264CD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7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1212" y="685800"/>
            <a:ext cx="5150853" cy="923330"/>
          </a:xfrm>
          <a:prstGeom prst="rect">
            <a:avLst/>
          </a:prstGeom>
          <a:solidFill>
            <a:srgbClr val="F264CD"/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0012" y="2590800"/>
            <a:ext cx="60928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 পঞ্চম</a:t>
            </a:r>
          </a:p>
          <a:p>
            <a:r>
              <a:rPr lang="bn-IN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 প্রাথমিক বিজ্ঞান</a:t>
            </a:r>
            <a:endParaRPr lang="bn-BD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</a:t>
            </a:r>
            <a:endParaRPr lang="bn-IN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পানি </a:t>
            </a:r>
          </a:p>
          <a:p>
            <a:r>
              <a:rPr lang="bn-IN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....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52D7966-7D74-4963-83CC-7B6814A216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412" y="2621280"/>
            <a:ext cx="2895600" cy="338877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75671B-027D-4C0E-8854-00D278AD4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38" y="1939890"/>
            <a:ext cx="1378197" cy="45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0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6612" y="1143000"/>
            <a:ext cx="3248005" cy="923330"/>
          </a:xfrm>
          <a:prstGeom prst="rect">
            <a:avLst/>
          </a:prstGeom>
          <a:solidFill>
            <a:srgbClr val="F264CD"/>
          </a:solidFill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1200957" y="3209330"/>
            <a:ext cx="10139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৩.৫.১ পানি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শোধন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9465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3799" y="1066800"/>
            <a:ext cx="9881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002060"/>
                </a:solidFill>
                <a:effectLst/>
              </a:rPr>
              <a:t>চলো আমরা  একটি 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cap="none" spc="0" dirty="0" smtClean="0">
                <a:ln/>
                <a:solidFill>
                  <a:srgbClr val="002060"/>
                </a:solidFill>
                <a:effectLst/>
              </a:rPr>
              <a:t>  </a:t>
            </a:r>
            <a:r>
              <a:rPr lang="en-US" sz="5400" b="1" cap="none" spc="0" dirty="0" err="1" smtClean="0">
                <a:ln/>
                <a:solidFill>
                  <a:srgbClr val="002060"/>
                </a:solidFill>
                <a:effectLst/>
              </a:rPr>
              <a:t>দে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</a:rPr>
              <a:t>খি</a:t>
            </a:r>
            <a:r>
              <a:rPr lang="en-US" sz="5400" b="1" cap="none" spc="0" dirty="0" smtClean="0">
                <a:ln/>
                <a:solidFill>
                  <a:srgbClr val="002060"/>
                </a:solidFill>
                <a:effectLst/>
              </a:rPr>
              <a:t> </a:t>
            </a:r>
            <a:endParaRPr lang="en-U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4212" y="5638800"/>
            <a:ext cx="423438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 কী দেখা যাচ্ছে?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880" y="2114741"/>
            <a:ext cx="5081066" cy="336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6" y="1305607"/>
            <a:ext cx="4038600" cy="330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6" y="1320165"/>
            <a:ext cx="4260028" cy="3303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5384" y="4754122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১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5976" y="4732707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1268" y="5656853"/>
            <a:ext cx="56191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 গ্লাসের পানি খাওয়ার উপযুক্ত?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37012" y="990600"/>
            <a:ext cx="4873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আজকের পাঠ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28118" y="1654065"/>
            <a:ext cx="3132589" cy="646331"/>
          </a:xfrm>
          <a:prstGeom prst="rect">
            <a:avLst/>
          </a:prstGeom>
          <a:solidFill>
            <a:srgbClr val="F264CD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পানি 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16" y="2300396"/>
            <a:ext cx="4761392" cy="2883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3612" y="5370004"/>
            <a:ext cx="6319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মানুষের জন্য ক্ষতিকর নয় এমন পানিই হলো নিরাপদ পানি।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" y="0"/>
            <a:ext cx="1218882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7" y="752540"/>
            <a:ext cx="3946616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49" y="752540"/>
            <a:ext cx="4092679" cy="28440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1552" y="3758177"/>
            <a:ext cx="2408032" cy="523220"/>
          </a:xfrm>
          <a:prstGeom prst="rect">
            <a:avLst/>
          </a:prstGeom>
          <a:solidFill>
            <a:srgbClr val="F264CD"/>
          </a:solidFill>
        </p:spPr>
        <p:txBody>
          <a:bodyPr wrap="none">
            <a:spAutoFit/>
          </a:bodyPr>
          <a:lstStyle/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পুকু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রের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পানি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6612" y="3886077"/>
            <a:ext cx="2505313" cy="447862"/>
          </a:xfrm>
          <a:prstGeom prst="rect">
            <a:avLst/>
          </a:prstGeom>
          <a:solidFill>
            <a:srgbClr val="F264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66212" y="3819732"/>
            <a:ext cx="1888659" cy="461665"/>
          </a:xfrm>
          <a:prstGeom prst="rect">
            <a:avLst/>
          </a:prstGeom>
          <a:solidFill>
            <a:srgbClr val="F264CD"/>
          </a:solidFill>
        </p:spPr>
        <p:txBody>
          <a:bodyPr wrap="none">
            <a:spAutoFit/>
          </a:bodyPr>
          <a:lstStyle/>
          <a:p>
            <a:pPr algn="ctr"/>
            <a:r>
              <a:rPr lang="bn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খা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পানি</a:t>
            </a:r>
          </a:p>
        </p:txBody>
      </p:sp>
      <p:pic>
        <p:nvPicPr>
          <p:cNvPr id="14" name="Picture 13" descr="The-River-Narasun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84177" y="752540"/>
            <a:ext cx="3829818" cy="28288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Rectangle 14"/>
          <p:cNvSpPr/>
          <p:nvPr/>
        </p:nvSpPr>
        <p:spPr>
          <a:xfrm>
            <a:off x="2970155" y="5097449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সব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পানি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পান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রান্না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আগে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ভালোভাবে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নিরাপদ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প্রয়োজন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26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"/>
            <a:ext cx="1218882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0212" y="5273100"/>
            <a:ext cx="7618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পানিকে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গ্রহণযোগ্য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ব্যবস্থাই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পানি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বিশুদ্ধকরণ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4" name="Picture 3" descr="B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612" y="416823"/>
            <a:ext cx="3346401" cy="4206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3212" y="4779079"/>
            <a:ext cx="3203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বিশুদ্ধকরণ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3D5BD0-C726-425B-8EE5-8A63A64470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7" t="-2641" r="45551" b="10828"/>
          <a:stretch/>
        </p:blipFill>
        <p:spPr>
          <a:xfrm>
            <a:off x="989013" y="416822"/>
            <a:ext cx="2810280" cy="420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8C79CE-A12F-415A-BE55-B8C5BB26EF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10442" r="61068" b="18545"/>
          <a:stretch/>
        </p:blipFill>
        <p:spPr>
          <a:xfrm>
            <a:off x="7316332" y="416822"/>
            <a:ext cx="3272292" cy="42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0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2086</TotalTime>
  <Words>351</Words>
  <Application>Microsoft Office PowerPoint</Application>
  <PresentationFormat>Custom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Kalpurush</vt:lpstr>
      <vt:lpstr>NikoshBAN</vt:lpstr>
      <vt:lpstr>华文仿宋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Munshi Al Amin Momen</dc:creator>
  <cp:lastModifiedBy>HP</cp:lastModifiedBy>
  <cp:revision>289</cp:revision>
  <dcterms:created xsi:type="dcterms:W3CDTF">2006-08-16T00:00:00Z</dcterms:created>
  <dcterms:modified xsi:type="dcterms:W3CDTF">2021-08-20T14:43:18Z</dcterms:modified>
</cp:coreProperties>
</file>