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2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2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2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7BB5-E588-4D2A-82BF-18C19B7F0526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618A-4B5E-44A1-8F91-50967F896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370" y="210026"/>
            <a:ext cx="1068324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>
                <a:solidFill>
                  <a:srgbClr val="2125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 মধু খাওয়ার </a:t>
            </a:r>
            <a:r>
              <a:rPr lang="bn-IN" b="1" dirty="0" smtClean="0">
                <a:solidFill>
                  <a:srgbClr val="2125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b="1" dirty="0" smtClean="0">
                <a:solidFill>
                  <a:srgbClr val="2125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en-US" b="1" dirty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b="1" dirty="0" smtClean="0">
              <a:solidFill>
                <a:srgbClr val="2125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 পরিমিত পরিমাণে মধু খেলে সুস্থ ও সুরক্ষিত থাকা সম্ভব। আর মধু প্রাকৃতিক উপাদান হওয়ায় তা স্বাস্থ্যের জন্য ভালো।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আসুন জেনে নিই প্রতিদিন মধু খাওয়ার উপকারিতা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মধু প্রাকৃতিকভাবেই শরীরে রোগ প্রতিরোধ ক্ষমতা বৃদ্ধি করে। আয়ুর্বেদ শাস্ত্রমতে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পঞ্চ ইন্দ্রিয়ের মাঝে সামঞ্জস্যতা বজায় রাখার জন্য মধু কাজ করে। প্রতিদিন পরিমিত 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পরিমাণে</a:t>
            </a:r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মধু </a:t>
            </a: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খেলে চোখের স্বাস্থ্য, পেটের সমস্যা, ডায়রিয়া ও শ্বাসকষ্টজনিত সমস্যাগুলো কমে যায়। </a:t>
            </a:r>
          </a:p>
          <a:p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২. মধুতে রয়েছে উচ্চমাত্রার অ্যান্টিঅক্সিডেন্ট, যা ক্যান্সার, উচ্চরক্তচাপ ও ত্বকজনিত সমস্যা দূর করে। এতে থাকা ফেনল নামক অ্যান্টিঅক্সিডেন্টের পাশাপাশি আরও রয়েছে অর্গানিক অ্যাসিড ও ফ্ল্যাভনয়েড, যা স্বাস্থ্য ভালো রাখে। </a:t>
            </a:r>
          </a:p>
          <a:p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৩. মধু শরীরের ক্যালসিয়াম শোষণের ক্ষমতাকে বৃদ্ধি করে। এ ছাড়া যে কোনো ধরনের সেসুলার ড্যামেজকে কমিয়ে আনে। </a:t>
            </a:r>
          </a:p>
          <a:p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৪. প্রতিদিন নিয়ন্ত্রিত মাত্রায় মধু খেলে ডায়াবেটিস ও হৃদরোগ নিয়ন্ত্রণে থাকে। পরিমিত পরিমাণ মধু রক্তে ক্ষতিকর কোলেস্টেরলের মাত্রা কমায়। এ ছাড়া উপকারী কোলেস্টেরলের মাত্রা বাড়ায়, যা হৃদযন্ত্রের জন্য উপকারী।</a:t>
            </a:r>
          </a:p>
          <a:p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৫.  মধুতে রয়েছে প্রাকৃতিক অ্যান্টিব্যাকটেরিয়াল উপাদান। মধু থেকে নিঃসৃত হওয়া হাইড্রোজেন পারঅক্সাইড অ্যান্টি-মাইক্রবিয়াল হিসেবে কাজ করে ক্ষতিকর ব্যাকটেরিয়ার জন্মে বাধা দেয়। মধু খেলে দাঁতের ব্যথাভাব ও প্রদাহ কমে ও পাকস্থলীও ভালো রাখে।</a:t>
            </a:r>
          </a:p>
          <a:p>
            <a:endParaRPr lang="bn-IN" b="1" i="0" dirty="0">
              <a:solidFill>
                <a:srgbClr val="212529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মধ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0" y="579119"/>
            <a:ext cx="4639038" cy="225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6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2021-08-21T11:46:01Z</dcterms:created>
  <dcterms:modified xsi:type="dcterms:W3CDTF">2021-08-21T11:46:43Z</dcterms:modified>
</cp:coreProperties>
</file>