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14" r:id="rId2"/>
    <p:sldMasterId id="2147483750" r:id="rId3"/>
  </p:sldMasterIdLst>
  <p:sldIdLst>
    <p:sldId id="258" r:id="rId4"/>
    <p:sldId id="256" r:id="rId5"/>
    <p:sldId id="265" r:id="rId6"/>
    <p:sldId id="259" r:id="rId7"/>
    <p:sldId id="260" r:id="rId8"/>
    <p:sldId id="261" r:id="rId9"/>
    <p:sldId id="262" r:id="rId10"/>
    <p:sldId id="263" r:id="rId11"/>
    <p:sldId id="264" r:id="rId12"/>
    <p:sldId id="25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048-9264-4535-AD03-7B80228561C6}" type="datetimeFigureOut">
              <a:rPr lang="en-US" smtClean="0"/>
              <a:t>20-Aug-21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BAE3-153A-4C9D-8FDB-70AEC7203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88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048-9264-4535-AD03-7B80228561C6}" type="datetimeFigureOut">
              <a:rPr lang="en-US" smtClean="0"/>
              <a:t>20-Aug-21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BAE3-153A-4C9D-8FDB-70AEC7203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80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048-9264-4535-AD03-7B80228561C6}" type="datetimeFigureOut">
              <a:rPr lang="en-US" smtClean="0"/>
              <a:t>20-Aug-21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BAE3-153A-4C9D-8FDB-70AEC7203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59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048-9264-4535-AD03-7B80228561C6}" type="datetimeFigureOut">
              <a:rPr lang="en-US" smtClean="0"/>
              <a:t>20-Aug-21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BAE3-153A-4C9D-8FDB-70AEC720381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5652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048-9264-4535-AD03-7B80228561C6}" type="datetimeFigureOut">
              <a:rPr lang="en-US" smtClean="0"/>
              <a:t>20-Aug-21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BAE3-153A-4C9D-8FDB-70AEC7203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77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048-9264-4535-AD03-7B80228561C6}" type="datetimeFigureOut">
              <a:rPr lang="en-US" smtClean="0"/>
              <a:t>20-Aug-21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BAE3-153A-4C9D-8FDB-70AEC7203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05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048-9264-4535-AD03-7B80228561C6}" type="datetimeFigureOut">
              <a:rPr lang="en-US" smtClean="0"/>
              <a:t>20-Aug-21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BAE3-153A-4C9D-8FDB-70AEC7203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2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048-9264-4535-AD03-7B80228561C6}" type="datetimeFigureOut">
              <a:rPr lang="en-US" smtClean="0"/>
              <a:t>20-Aug-21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BAE3-153A-4C9D-8FDB-70AEC7203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79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048-9264-4535-AD03-7B80228561C6}" type="datetimeFigureOut">
              <a:rPr lang="en-US" smtClean="0"/>
              <a:t>20-Aug-21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BAE3-153A-4C9D-8FDB-70AEC7203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0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D4B6048-9264-4535-AD03-7B80228561C6}" type="datetimeFigureOut">
              <a:rPr lang="en-US" smtClean="0"/>
              <a:t>20-Aug-21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B310BAE3-153A-4C9D-8FDB-70AEC7203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3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048-9264-4535-AD03-7B80228561C6}" type="datetimeFigureOut">
              <a:rPr lang="en-US" smtClean="0"/>
              <a:t>20-Aug-21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BAE3-153A-4C9D-8FDB-70AEC7203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3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048-9264-4535-AD03-7B80228561C6}" type="datetimeFigureOut">
              <a:rPr lang="en-US" smtClean="0"/>
              <a:t>20-Aug-21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BAE3-153A-4C9D-8FDB-70AEC7203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69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048-9264-4535-AD03-7B80228561C6}" type="datetimeFigureOut">
              <a:rPr lang="en-US" smtClean="0"/>
              <a:t>20-Aug-21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BAE3-153A-4C9D-8FDB-70AEC7203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53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048-9264-4535-AD03-7B80228561C6}" type="datetimeFigureOut">
              <a:rPr lang="en-US" smtClean="0"/>
              <a:t>20-Aug-21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BAE3-153A-4C9D-8FDB-70AEC7203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37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048-9264-4535-AD03-7B80228561C6}" type="datetimeFigureOut">
              <a:rPr lang="en-US" smtClean="0"/>
              <a:t>20-Aug-21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BAE3-153A-4C9D-8FDB-70AEC7203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732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048-9264-4535-AD03-7B80228561C6}" type="datetimeFigureOut">
              <a:rPr lang="en-US" smtClean="0"/>
              <a:t>20-Aug-21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BAE3-153A-4C9D-8FDB-70AEC7203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917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048-9264-4535-AD03-7B80228561C6}" type="datetimeFigureOut">
              <a:rPr lang="en-US" smtClean="0"/>
              <a:t>20-Aug-21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BAE3-153A-4C9D-8FDB-70AEC7203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283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048-9264-4535-AD03-7B80228561C6}" type="datetimeFigureOut">
              <a:rPr lang="en-US" smtClean="0"/>
              <a:t>20-Aug-21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BAE3-153A-4C9D-8FDB-70AEC7203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83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048-9264-4535-AD03-7B80228561C6}" type="datetimeFigureOut">
              <a:rPr lang="en-US" smtClean="0"/>
              <a:t>20-Aug-21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BAE3-153A-4C9D-8FDB-70AEC7203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0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048-9264-4535-AD03-7B80228561C6}" type="datetimeFigureOut">
              <a:rPr lang="en-US" smtClean="0"/>
              <a:t>20-Aug-21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BAE3-153A-4C9D-8FDB-70AEC7203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85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048-9264-4535-AD03-7B80228561C6}" type="datetimeFigureOut">
              <a:rPr lang="en-US" smtClean="0"/>
              <a:t>20-Aug-21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BAE3-153A-4C9D-8FDB-70AEC7203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141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048-9264-4535-AD03-7B80228561C6}" type="datetimeFigureOut">
              <a:rPr lang="en-US" smtClean="0"/>
              <a:t>20-Aug-21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BAE3-153A-4C9D-8FDB-70AEC7203810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467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048-9264-4535-AD03-7B80228561C6}" type="datetimeFigureOut">
              <a:rPr lang="en-US" smtClean="0"/>
              <a:t>20-Aug-21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BAE3-153A-4C9D-8FDB-70AEC7203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917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048-9264-4535-AD03-7B80228561C6}" type="datetimeFigureOut">
              <a:rPr lang="en-US" smtClean="0"/>
              <a:t>20-Aug-21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BAE3-153A-4C9D-8FDB-70AEC7203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50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048-9264-4535-AD03-7B80228561C6}" type="datetimeFigureOut">
              <a:rPr lang="en-US" smtClean="0"/>
              <a:t>20-Aug-21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BAE3-153A-4C9D-8FDB-70AEC7203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650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048-9264-4535-AD03-7B80228561C6}" type="datetimeFigureOut">
              <a:rPr lang="en-US" smtClean="0"/>
              <a:t>20-Aug-21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BAE3-153A-4C9D-8FDB-70AEC7203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841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048-9264-4535-AD03-7B80228561C6}" type="datetimeFigureOut">
              <a:rPr lang="en-US" smtClean="0"/>
              <a:t>20-Aug-21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BAE3-153A-4C9D-8FDB-70AEC7203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277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048-9264-4535-AD03-7B80228561C6}" type="datetimeFigureOut">
              <a:rPr lang="en-US" smtClean="0"/>
              <a:t>20-Aug-21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BAE3-153A-4C9D-8FDB-70AEC7203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607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4B6048-9264-4535-AD03-7B80228561C6}" type="datetimeFigureOut">
              <a:rPr lang="en-US" smtClean="0"/>
              <a:t>20-Aug-21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310BAE3-153A-4C9D-8FDB-70AEC720381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1411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048-9264-4535-AD03-7B80228561C6}" type="datetimeFigureOut">
              <a:rPr lang="en-US" smtClean="0"/>
              <a:t>20-Aug-21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BAE3-153A-4C9D-8FDB-70AEC7203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922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048-9264-4535-AD03-7B80228561C6}" type="datetimeFigureOut">
              <a:rPr lang="en-US" smtClean="0"/>
              <a:t>20-Aug-21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BAE3-153A-4C9D-8FDB-70AEC720381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094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048-9264-4535-AD03-7B80228561C6}" type="datetimeFigureOut">
              <a:rPr lang="en-US" smtClean="0"/>
              <a:t>20-Aug-21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BAE3-153A-4C9D-8FDB-70AEC720381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0436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048-9264-4535-AD03-7B80228561C6}" type="datetimeFigureOut">
              <a:rPr lang="en-US" smtClean="0"/>
              <a:t>20-Aug-21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BAE3-153A-4C9D-8FDB-70AEC720381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52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048-9264-4535-AD03-7B80228561C6}" type="datetimeFigureOut">
              <a:rPr lang="en-US" smtClean="0"/>
              <a:t>20-Aug-21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BAE3-153A-4C9D-8FDB-70AEC7203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7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048-9264-4535-AD03-7B80228561C6}" type="datetimeFigureOut">
              <a:rPr lang="en-US" smtClean="0"/>
              <a:t>20-Aug-21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BAE3-153A-4C9D-8FDB-70AEC720381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199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048-9264-4535-AD03-7B80228561C6}" type="datetimeFigureOut">
              <a:rPr lang="en-US" smtClean="0"/>
              <a:t>20-Aug-21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BAE3-153A-4C9D-8FDB-70AEC7203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820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048-9264-4535-AD03-7B80228561C6}" type="datetimeFigureOut">
              <a:rPr lang="en-US" smtClean="0"/>
              <a:t>20-Aug-21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BAE3-153A-4C9D-8FDB-70AEC720381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577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048-9264-4535-AD03-7B80228561C6}" type="datetimeFigureOut">
              <a:rPr lang="en-US" smtClean="0"/>
              <a:t>20-Aug-21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BAE3-153A-4C9D-8FDB-70AEC7203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621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048-9264-4535-AD03-7B80228561C6}" type="datetimeFigureOut">
              <a:rPr lang="en-US" smtClean="0"/>
              <a:t>20-Aug-21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BAE3-153A-4C9D-8FDB-70AEC7203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583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048-9264-4535-AD03-7B80228561C6}" type="datetimeFigureOut">
              <a:rPr lang="en-US" smtClean="0"/>
              <a:t>20-Aug-21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BAE3-153A-4C9D-8FDB-70AEC720381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746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048-9264-4535-AD03-7B80228561C6}" type="datetimeFigureOut">
              <a:rPr lang="en-US" smtClean="0"/>
              <a:t>20-Aug-21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BAE3-153A-4C9D-8FDB-70AEC720381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9223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048-9264-4535-AD03-7B80228561C6}" type="datetimeFigureOut">
              <a:rPr lang="en-US" smtClean="0"/>
              <a:t>20-Aug-21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BAE3-153A-4C9D-8FDB-70AEC7203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839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048-9264-4535-AD03-7B80228561C6}" type="datetimeFigureOut">
              <a:rPr lang="en-US" smtClean="0"/>
              <a:t>20-Aug-21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BAE3-153A-4C9D-8FDB-70AEC720381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723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048-9264-4535-AD03-7B80228561C6}" type="datetimeFigureOut">
              <a:rPr lang="en-US" smtClean="0"/>
              <a:t>20-Aug-21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BAE3-153A-4C9D-8FDB-70AEC720381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57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048-9264-4535-AD03-7B80228561C6}" type="datetimeFigureOut">
              <a:rPr lang="en-US" smtClean="0"/>
              <a:t>20-Aug-21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BAE3-153A-4C9D-8FDB-70AEC7203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571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048-9264-4535-AD03-7B80228561C6}" type="datetimeFigureOut">
              <a:rPr lang="en-US" smtClean="0"/>
              <a:t>20-Aug-21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BAE3-153A-4C9D-8FDB-70AEC720381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9240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048-9264-4535-AD03-7B80228561C6}" type="datetimeFigureOut">
              <a:rPr lang="en-US" smtClean="0"/>
              <a:t>20-Aug-21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BAE3-153A-4C9D-8FDB-70AEC720381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489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048-9264-4535-AD03-7B80228561C6}" type="datetimeFigureOut">
              <a:rPr lang="en-US" smtClean="0"/>
              <a:t>20-Aug-21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BAE3-153A-4C9D-8FDB-70AEC7203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8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048-9264-4535-AD03-7B80228561C6}" type="datetimeFigureOut">
              <a:rPr lang="en-US" smtClean="0"/>
              <a:t>20-Aug-21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BAE3-153A-4C9D-8FDB-70AEC7203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75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048-9264-4535-AD03-7B80228561C6}" type="datetimeFigureOut">
              <a:rPr lang="en-US" smtClean="0"/>
              <a:t>20-Aug-21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BAE3-153A-4C9D-8FDB-70AEC7203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8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048-9264-4535-AD03-7B80228561C6}" type="datetimeFigureOut">
              <a:rPr lang="en-US" smtClean="0"/>
              <a:t>20-Aug-21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BAE3-153A-4C9D-8FDB-70AEC7203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79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4B6048-9264-4535-AD03-7B80228561C6}" type="datetimeFigureOut">
              <a:rPr lang="en-US" smtClean="0"/>
              <a:t>20-Aug-21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0BAE3-153A-4C9D-8FDB-70AEC7203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836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B6048-9264-4535-AD03-7B80228561C6}" type="datetimeFigureOut">
              <a:rPr lang="en-US" smtClean="0"/>
              <a:t>20-Aug-21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0BAE3-153A-4C9D-8FDB-70AEC7203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581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4B6048-9264-4535-AD03-7B80228561C6}" type="datetimeFigureOut">
              <a:rPr lang="en-US" smtClean="0"/>
              <a:t>20-Aug-21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10BAE3-153A-4C9D-8FDB-70AEC7203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7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E46BFD-8FCC-4EE3-92D5-763B4A077D06}"/>
              </a:ext>
            </a:extLst>
          </p:cNvPr>
          <p:cNvSpPr txBox="1"/>
          <p:nvPr/>
        </p:nvSpPr>
        <p:spPr>
          <a:xfrm>
            <a:off x="4134118" y="785611"/>
            <a:ext cx="4159877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dirty="0"/>
              <a:t>Welcome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0ECDCD-9A69-48DD-A81C-C3754085BFBF}"/>
              </a:ext>
            </a:extLst>
          </p:cNvPr>
          <p:cNvSpPr txBox="1"/>
          <p:nvPr/>
        </p:nvSpPr>
        <p:spPr>
          <a:xfrm>
            <a:off x="631065" y="1985940"/>
            <a:ext cx="1094704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92D050"/>
                </a:solidFill>
              </a:rPr>
              <a:t>Part -3 </a:t>
            </a:r>
          </a:p>
          <a:p>
            <a:pPr algn="ctr"/>
            <a:r>
              <a:rPr lang="en-US" sz="5400" dirty="0">
                <a:solidFill>
                  <a:srgbClr val="FFC000"/>
                </a:solidFill>
              </a:rPr>
              <a:t>Simple ,Complex &amp; Compound</a:t>
            </a:r>
          </a:p>
          <a:p>
            <a:pPr algn="ctr"/>
            <a:r>
              <a:rPr lang="en-US" sz="4800" dirty="0">
                <a:solidFill>
                  <a:srgbClr val="FF0000"/>
                </a:solidFill>
              </a:rPr>
              <a:t>For HSC &amp; SSC </a:t>
            </a:r>
          </a:p>
          <a:p>
            <a:pPr algn="ctr"/>
            <a:endParaRPr lang="en-US" sz="3600" dirty="0"/>
          </a:p>
          <a:p>
            <a:pPr algn="ctr"/>
            <a:r>
              <a:rPr lang="en-US" sz="7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Transformation of sentence</a:t>
            </a:r>
          </a:p>
          <a:p>
            <a:pPr algn="ctr"/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0998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ime to Say Goodbye Message Stock Photo by ©stanciuc1 67297861">
            <a:extLst>
              <a:ext uri="{FF2B5EF4-FFF2-40B4-BE49-F238E27FC236}">
                <a16:creationId xmlns:a16="http://schemas.microsoft.com/office/drawing/2014/main" id="{50D82D52-CAAB-4CED-9A72-A2A89FC31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61" y="489398"/>
            <a:ext cx="11204619" cy="591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400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C9F4C4-2FFA-49EA-B70F-902B1231F212}"/>
              </a:ext>
            </a:extLst>
          </p:cNvPr>
          <p:cNvSpPr txBox="1"/>
          <p:nvPr/>
        </p:nvSpPr>
        <p:spPr>
          <a:xfrm>
            <a:off x="4739426" y="1532587"/>
            <a:ext cx="6864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</a:rPr>
              <a:t>Presented </a:t>
            </a:r>
          </a:p>
          <a:p>
            <a:pPr algn="ctr"/>
            <a:r>
              <a:rPr lang="en-US" sz="4000" dirty="0">
                <a:solidFill>
                  <a:srgbClr val="00B050"/>
                </a:solidFill>
              </a:rPr>
              <a:t>By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</a:rPr>
              <a:t>Mafuza Akter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</a:rPr>
              <a:t>Assistant Professor of English</a:t>
            </a:r>
          </a:p>
          <a:p>
            <a:pPr algn="ctr"/>
            <a:r>
              <a:rPr lang="en-US" sz="4000" dirty="0" err="1">
                <a:solidFill>
                  <a:srgbClr val="FF0000"/>
                </a:solidFill>
              </a:rPr>
              <a:t>Kushtia</a:t>
            </a:r>
            <a:r>
              <a:rPr lang="en-US" sz="4000" dirty="0">
                <a:solidFill>
                  <a:srgbClr val="FF0000"/>
                </a:solidFill>
              </a:rPr>
              <a:t> City </a:t>
            </a:r>
            <a:r>
              <a:rPr lang="en-US" sz="4000" dirty="0" err="1">
                <a:solidFill>
                  <a:srgbClr val="FF0000"/>
                </a:solidFill>
              </a:rPr>
              <a:t>College,Kushtia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FB4839-D470-4CFA-8CD6-1736B4EE8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116" y="824248"/>
            <a:ext cx="3631340" cy="516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56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reating Animated Gifs For Second Life - SL-Inspiration">
            <a:extLst>
              <a:ext uri="{FF2B5EF4-FFF2-40B4-BE49-F238E27FC236}">
                <a16:creationId xmlns:a16="http://schemas.microsoft.com/office/drawing/2014/main" id="{9E4782BF-BD61-418C-B86D-1086763368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333" y="170048"/>
            <a:ext cx="7903335" cy="150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A63791-C0C6-41C6-A109-9634830AC90B}"/>
              </a:ext>
            </a:extLst>
          </p:cNvPr>
          <p:cNvSpPr txBox="1"/>
          <p:nvPr/>
        </p:nvSpPr>
        <p:spPr>
          <a:xfrm>
            <a:off x="1438141" y="1676847"/>
            <a:ext cx="93157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F00"/>
                </a:solidFill>
              </a:rPr>
              <a:t>At the End of the Lesson, Ss, will be able to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Identify simple , complex &amp; Compound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Change the Complex Form into Simple &amp;Compound</a:t>
            </a:r>
            <a:r>
              <a:rPr lang="en-US" sz="4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F19BC5-2A31-4DA3-97E0-6AEACBC2623E}"/>
              </a:ext>
            </a:extLst>
          </p:cNvPr>
          <p:cNvSpPr txBox="1"/>
          <p:nvPr/>
        </p:nvSpPr>
        <p:spPr>
          <a:xfrm>
            <a:off x="2144332" y="170049"/>
            <a:ext cx="7903336" cy="1506797"/>
          </a:xfrm>
          <a:custGeom>
            <a:avLst/>
            <a:gdLst/>
            <a:ahLst/>
            <a:cxnLst/>
            <a:rect l="l" t="t" r="r" b="b"/>
            <a:pathLst>
              <a:path w="7903335" h="1506797">
                <a:moveTo>
                  <a:pt x="5683865" y="610672"/>
                </a:moveTo>
                <a:cubicBezTo>
                  <a:pt x="5716607" y="610672"/>
                  <a:pt x="5744884" y="622228"/>
                  <a:pt x="5768697" y="645340"/>
                </a:cubicBezTo>
                <a:cubicBezTo>
                  <a:pt x="5792509" y="668453"/>
                  <a:pt x="5804416" y="695666"/>
                  <a:pt x="5804416" y="726981"/>
                </a:cubicBezTo>
                <a:cubicBezTo>
                  <a:pt x="5804416" y="758593"/>
                  <a:pt x="5792361" y="786327"/>
                  <a:pt x="5768251" y="810184"/>
                </a:cubicBezTo>
                <a:cubicBezTo>
                  <a:pt x="5744140" y="834041"/>
                  <a:pt x="5716012" y="845969"/>
                  <a:pt x="5683865" y="845969"/>
                </a:cubicBezTo>
                <a:cubicBezTo>
                  <a:pt x="5650825" y="845969"/>
                  <a:pt x="5622027" y="834338"/>
                  <a:pt x="5597470" y="811077"/>
                </a:cubicBezTo>
                <a:cubicBezTo>
                  <a:pt x="5572914" y="787816"/>
                  <a:pt x="5560635" y="760676"/>
                  <a:pt x="5560635" y="729660"/>
                </a:cubicBezTo>
                <a:cubicBezTo>
                  <a:pt x="5560635" y="697155"/>
                  <a:pt x="5572765" y="669197"/>
                  <a:pt x="5597024" y="645787"/>
                </a:cubicBezTo>
                <a:cubicBezTo>
                  <a:pt x="5621283" y="622377"/>
                  <a:pt x="5650230" y="610672"/>
                  <a:pt x="5683865" y="610672"/>
                </a:cubicBezTo>
                <a:close/>
                <a:moveTo>
                  <a:pt x="1417037" y="607100"/>
                </a:moveTo>
                <a:cubicBezTo>
                  <a:pt x="1450733" y="607100"/>
                  <a:pt x="1479658" y="619080"/>
                  <a:pt x="1503812" y="643042"/>
                </a:cubicBezTo>
                <a:cubicBezTo>
                  <a:pt x="1527967" y="667003"/>
                  <a:pt x="1540044" y="695801"/>
                  <a:pt x="1540044" y="729436"/>
                </a:cubicBezTo>
                <a:cubicBezTo>
                  <a:pt x="1540044" y="762774"/>
                  <a:pt x="1527967" y="791572"/>
                  <a:pt x="1503812" y="815831"/>
                </a:cubicBezTo>
                <a:cubicBezTo>
                  <a:pt x="1479658" y="840090"/>
                  <a:pt x="1450733" y="852220"/>
                  <a:pt x="1417037" y="852220"/>
                </a:cubicBezTo>
                <a:cubicBezTo>
                  <a:pt x="1383044" y="852220"/>
                  <a:pt x="1354119" y="840016"/>
                  <a:pt x="1330262" y="815608"/>
                </a:cubicBezTo>
                <a:cubicBezTo>
                  <a:pt x="1306406" y="791200"/>
                  <a:pt x="1294477" y="761583"/>
                  <a:pt x="1294477" y="726758"/>
                </a:cubicBezTo>
                <a:cubicBezTo>
                  <a:pt x="1294477" y="694611"/>
                  <a:pt x="1306704" y="666631"/>
                  <a:pt x="1331155" y="642818"/>
                </a:cubicBezTo>
                <a:cubicBezTo>
                  <a:pt x="1355607" y="619006"/>
                  <a:pt x="1384235" y="607100"/>
                  <a:pt x="1417037" y="607100"/>
                </a:cubicBezTo>
                <a:close/>
                <a:moveTo>
                  <a:pt x="3240256" y="606207"/>
                </a:moveTo>
                <a:cubicBezTo>
                  <a:pt x="3275677" y="606207"/>
                  <a:pt x="3305368" y="617815"/>
                  <a:pt x="3329330" y="641033"/>
                </a:cubicBezTo>
                <a:cubicBezTo>
                  <a:pt x="3353291" y="664250"/>
                  <a:pt x="3365272" y="693122"/>
                  <a:pt x="3365272" y="727651"/>
                </a:cubicBezTo>
                <a:cubicBezTo>
                  <a:pt x="3365272" y="761881"/>
                  <a:pt x="3353143" y="791051"/>
                  <a:pt x="3328883" y="815162"/>
                </a:cubicBezTo>
                <a:cubicBezTo>
                  <a:pt x="3304624" y="839272"/>
                  <a:pt x="3275380" y="851327"/>
                  <a:pt x="3241149" y="851327"/>
                </a:cubicBezTo>
                <a:cubicBezTo>
                  <a:pt x="3207514" y="851327"/>
                  <a:pt x="3178492" y="838974"/>
                  <a:pt x="3154085" y="814269"/>
                </a:cubicBezTo>
                <a:cubicBezTo>
                  <a:pt x="3129677" y="789563"/>
                  <a:pt x="3117473" y="760095"/>
                  <a:pt x="3117473" y="725865"/>
                </a:cubicBezTo>
                <a:cubicBezTo>
                  <a:pt x="3117473" y="694313"/>
                  <a:pt x="3129826" y="666482"/>
                  <a:pt x="3154531" y="642372"/>
                </a:cubicBezTo>
                <a:cubicBezTo>
                  <a:pt x="3179237" y="618262"/>
                  <a:pt x="3207812" y="606207"/>
                  <a:pt x="3240256" y="606207"/>
                </a:cubicBezTo>
                <a:close/>
                <a:moveTo>
                  <a:pt x="6747986" y="605314"/>
                </a:moveTo>
                <a:cubicBezTo>
                  <a:pt x="6796801" y="605314"/>
                  <a:pt x="6833711" y="630615"/>
                  <a:pt x="6858714" y="681216"/>
                </a:cubicBezTo>
                <a:lnTo>
                  <a:pt x="6633686" y="681216"/>
                </a:lnTo>
                <a:cubicBezTo>
                  <a:pt x="6656606" y="630615"/>
                  <a:pt x="6694706" y="605314"/>
                  <a:pt x="6747986" y="605314"/>
                </a:cubicBezTo>
                <a:close/>
                <a:moveTo>
                  <a:pt x="937736" y="605314"/>
                </a:moveTo>
                <a:cubicBezTo>
                  <a:pt x="986552" y="605314"/>
                  <a:pt x="1023461" y="630615"/>
                  <a:pt x="1048465" y="681216"/>
                </a:cubicBezTo>
                <a:lnTo>
                  <a:pt x="823436" y="681216"/>
                </a:lnTo>
                <a:cubicBezTo>
                  <a:pt x="846356" y="630615"/>
                  <a:pt x="884456" y="605314"/>
                  <a:pt x="937736" y="605314"/>
                </a:cubicBezTo>
                <a:close/>
                <a:moveTo>
                  <a:pt x="4491752" y="544145"/>
                </a:moveTo>
                <a:lnTo>
                  <a:pt x="4491752" y="761583"/>
                </a:lnTo>
                <a:cubicBezTo>
                  <a:pt x="4491752" y="809506"/>
                  <a:pt x="4506486" y="848350"/>
                  <a:pt x="4535954" y="878116"/>
                </a:cubicBezTo>
                <a:cubicBezTo>
                  <a:pt x="4565422" y="907881"/>
                  <a:pt x="4603968" y="922764"/>
                  <a:pt x="4651593" y="922764"/>
                </a:cubicBezTo>
                <a:cubicBezTo>
                  <a:pt x="4698325" y="922764"/>
                  <a:pt x="4736723" y="907881"/>
                  <a:pt x="4766786" y="878116"/>
                </a:cubicBezTo>
                <a:cubicBezTo>
                  <a:pt x="4796850" y="848350"/>
                  <a:pt x="4811881" y="810399"/>
                  <a:pt x="4811881" y="764262"/>
                </a:cubicBezTo>
                <a:lnTo>
                  <a:pt x="4811881" y="544145"/>
                </a:lnTo>
                <a:lnTo>
                  <a:pt x="4735086" y="544145"/>
                </a:lnTo>
                <a:lnTo>
                  <a:pt x="4735086" y="751761"/>
                </a:lnTo>
                <a:cubicBezTo>
                  <a:pt x="4735086" y="781526"/>
                  <a:pt x="4727793" y="804967"/>
                  <a:pt x="4713208" y="822082"/>
                </a:cubicBezTo>
                <a:cubicBezTo>
                  <a:pt x="4698623" y="839197"/>
                  <a:pt x="4678829" y="847755"/>
                  <a:pt x="4653826" y="847755"/>
                </a:cubicBezTo>
                <a:cubicBezTo>
                  <a:pt x="4597569" y="847755"/>
                  <a:pt x="4569440" y="815757"/>
                  <a:pt x="4569440" y="751761"/>
                </a:cubicBezTo>
                <a:lnTo>
                  <a:pt x="4569440" y="544145"/>
                </a:lnTo>
                <a:close/>
                <a:moveTo>
                  <a:pt x="2455337" y="544145"/>
                </a:moveTo>
                <a:lnTo>
                  <a:pt x="2455337" y="912495"/>
                </a:lnTo>
                <a:lnTo>
                  <a:pt x="2532132" y="912495"/>
                </a:lnTo>
                <a:lnTo>
                  <a:pt x="2532132" y="544145"/>
                </a:lnTo>
                <a:close/>
                <a:moveTo>
                  <a:pt x="7134641" y="533876"/>
                </a:moveTo>
                <a:cubicBezTo>
                  <a:pt x="7099815" y="533876"/>
                  <a:pt x="7070869" y="544065"/>
                  <a:pt x="7047800" y="564443"/>
                </a:cubicBezTo>
                <a:cubicBezTo>
                  <a:pt x="7024731" y="584821"/>
                  <a:pt x="7013197" y="610330"/>
                  <a:pt x="7013197" y="640970"/>
                </a:cubicBezTo>
                <a:cubicBezTo>
                  <a:pt x="7013197" y="665661"/>
                  <a:pt x="7021309" y="686411"/>
                  <a:pt x="7037531" y="703219"/>
                </a:cubicBezTo>
                <a:cubicBezTo>
                  <a:pt x="7053753" y="720028"/>
                  <a:pt x="7082998" y="736636"/>
                  <a:pt x="7125265" y="753044"/>
                </a:cubicBezTo>
                <a:cubicBezTo>
                  <a:pt x="7167533" y="769453"/>
                  <a:pt x="7188666" y="787926"/>
                  <a:pt x="7188666" y="808464"/>
                </a:cubicBezTo>
                <a:cubicBezTo>
                  <a:pt x="7188666" y="820073"/>
                  <a:pt x="7182639" y="830268"/>
                  <a:pt x="7170583" y="839048"/>
                </a:cubicBezTo>
                <a:cubicBezTo>
                  <a:pt x="7158528" y="847829"/>
                  <a:pt x="7144464" y="852220"/>
                  <a:pt x="7128391" y="852220"/>
                </a:cubicBezTo>
                <a:cubicBezTo>
                  <a:pt x="7105173" y="852220"/>
                  <a:pt x="7082849" y="841802"/>
                  <a:pt x="7061418" y="820966"/>
                </a:cubicBezTo>
                <a:lnTo>
                  <a:pt x="7000249" y="850434"/>
                </a:lnTo>
                <a:cubicBezTo>
                  <a:pt x="7033587" y="898654"/>
                  <a:pt x="7076301" y="922764"/>
                  <a:pt x="7128391" y="922764"/>
                </a:cubicBezTo>
                <a:cubicBezTo>
                  <a:pt x="7162621" y="922764"/>
                  <a:pt x="7192387" y="911242"/>
                  <a:pt x="7217687" y="888197"/>
                </a:cubicBezTo>
                <a:cubicBezTo>
                  <a:pt x="7242988" y="865152"/>
                  <a:pt x="7255639" y="838167"/>
                  <a:pt x="7255639" y="807243"/>
                </a:cubicBezTo>
                <a:cubicBezTo>
                  <a:pt x="7255639" y="780780"/>
                  <a:pt x="7246857" y="758182"/>
                  <a:pt x="7229296" y="739451"/>
                </a:cubicBezTo>
                <a:cubicBezTo>
                  <a:pt x="7211734" y="720720"/>
                  <a:pt x="7182936" y="703503"/>
                  <a:pt x="7142901" y="687802"/>
                </a:cubicBezTo>
                <a:cubicBezTo>
                  <a:pt x="7102867" y="672100"/>
                  <a:pt x="7082849" y="655915"/>
                  <a:pt x="7082849" y="639247"/>
                </a:cubicBezTo>
                <a:cubicBezTo>
                  <a:pt x="7082849" y="616029"/>
                  <a:pt x="7098625" y="604421"/>
                  <a:pt x="7130177" y="604421"/>
                </a:cubicBezTo>
                <a:cubicBezTo>
                  <a:pt x="7143571" y="604421"/>
                  <a:pt x="7155179" y="606876"/>
                  <a:pt x="7165002" y="611788"/>
                </a:cubicBezTo>
                <a:cubicBezTo>
                  <a:pt x="7174825" y="616699"/>
                  <a:pt x="7186433" y="623917"/>
                  <a:pt x="7199828" y="633442"/>
                </a:cubicBezTo>
                <a:lnTo>
                  <a:pt x="7251620" y="587901"/>
                </a:lnTo>
                <a:cubicBezTo>
                  <a:pt x="7208460" y="551884"/>
                  <a:pt x="7169467" y="533876"/>
                  <a:pt x="7134641" y="533876"/>
                </a:cubicBezTo>
                <a:close/>
                <a:moveTo>
                  <a:pt x="6747986" y="533876"/>
                </a:moveTo>
                <a:cubicBezTo>
                  <a:pt x="6694110" y="533876"/>
                  <a:pt x="6648494" y="553001"/>
                  <a:pt x="6611139" y="591250"/>
                </a:cubicBezTo>
                <a:cubicBezTo>
                  <a:pt x="6573783" y="629498"/>
                  <a:pt x="6555105" y="674668"/>
                  <a:pt x="6555105" y="726758"/>
                </a:cubicBezTo>
                <a:cubicBezTo>
                  <a:pt x="6555105" y="782419"/>
                  <a:pt x="6573559" y="829003"/>
                  <a:pt x="6610469" y="866507"/>
                </a:cubicBezTo>
                <a:cubicBezTo>
                  <a:pt x="6647378" y="904012"/>
                  <a:pt x="6693217" y="922764"/>
                  <a:pt x="6747986" y="922764"/>
                </a:cubicBezTo>
                <a:cubicBezTo>
                  <a:pt x="6819423" y="922764"/>
                  <a:pt x="6876425" y="895231"/>
                  <a:pt x="6918989" y="840165"/>
                </a:cubicBezTo>
                <a:lnTo>
                  <a:pt x="6862286" y="797302"/>
                </a:lnTo>
                <a:cubicBezTo>
                  <a:pt x="6832520" y="833914"/>
                  <a:pt x="6795611" y="852220"/>
                  <a:pt x="6751558" y="852220"/>
                </a:cubicBezTo>
                <a:cubicBezTo>
                  <a:pt x="6722983" y="852220"/>
                  <a:pt x="6696566" y="843513"/>
                  <a:pt x="6672307" y="826100"/>
                </a:cubicBezTo>
                <a:cubicBezTo>
                  <a:pt x="6648048" y="808688"/>
                  <a:pt x="6632495" y="781080"/>
                  <a:pt x="6625649" y="743277"/>
                </a:cubicBezTo>
                <a:lnTo>
                  <a:pt x="6939974" y="743277"/>
                </a:lnTo>
                <a:cubicBezTo>
                  <a:pt x="6940569" y="681365"/>
                  <a:pt x="6921966" y="630987"/>
                  <a:pt x="6884163" y="592142"/>
                </a:cubicBezTo>
                <a:cubicBezTo>
                  <a:pt x="6846361" y="553298"/>
                  <a:pt x="6800969" y="533876"/>
                  <a:pt x="6747986" y="533876"/>
                </a:cubicBezTo>
                <a:close/>
                <a:moveTo>
                  <a:pt x="6141065" y="533876"/>
                </a:moveTo>
                <a:cubicBezTo>
                  <a:pt x="6119634" y="533876"/>
                  <a:pt x="6100658" y="539234"/>
                  <a:pt x="6084138" y="549950"/>
                </a:cubicBezTo>
                <a:cubicBezTo>
                  <a:pt x="6067618" y="560665"/>
                  <a:pt x="6050280" y="577632"/>
                  <a:pt x="6032123" y="600849"/>
                </a:cubicBezTo>
                <a:lnTo>
                  <a:pt x="6032123" y="544145"/>
                </a:lnTo>
                <a:lnTo>
                  <a:pt x="5955327" y="544145"/>
                </a:lnTo>
                <a:lnTo>
                  <a:pt x="5955327" y="912495"/>
                </a:lnTo>
                <a:lnTo>
                  <a:pt x="6032123" y="912495"/>
                </a:lnTo>
                <a:lnTo>
                  <a:pt x="6032123" y="704880"/>
                </a:lnTo>
                <a:cubicBezTo>
                  <a:pt x="6032123" y="676007"/>
                  <a:pt x="6040308" y="651748"/>
                  <a:pt x="6056679" y="632103"/>
                </a:cubicBezTo>
                <a:cubicBezTo>
                  <a:pt x="6073051" y="612458"/>
                  <a:pt x="6092993" y="602635"/>
                  <a:pt x="6116508" y="602635"/>
                </a:cubicBezTo>
                <a:cubicBezTo>
                  <a:pt x="6156097" y="602635"/>
                  <a:pt x="6175891" y="626745"/>
                  <a:pt x="6175891" y="674965"/>
                </a:cubicBezTo>
                <a:lnTo>
                  <a:pt x="6175891" y="912495"/>
                </a:lnTo>
                <a:lnTo>
                  <a:pt x="6253579" y="912495"/>
                </a:lnTo>
                <a:lnTo>
                  <a:pt x="6253579" y="712024"/>
                </a:lnTo>
                <a:cubicBezTo>
                  <a:pt x="6253579" y="681365"/>
                  <a:pt x="6261566" y="655618"/>
                  <a:pt x="6277539" y="634782"/>
                </a:cubicBezTo>
                <a:cubicBezTo>
                  <a:pt x="6293513" y="613946"/>
                  <a:pt x="6312996" y="603528"/>
                  <a:pt x="6335990" y="603528"/>
                </a:cubicBezTo>
                <a:cubicBezTo>
                  <a:pt x="6376299" y="603528"/>
                  <a:pt x="6396454" y="623917"/>
                  <a:pt x="6396454" y="664696"/>
                </a:cubicBezTo>
                <a:lnTo>
                  <a:pt x="6396454" y="912495"/>
                </a:lnTo>
                <a:lnTo>
                  <a:pt x="6474142" y="912495"/>
                </a:lnTo>
                <a:lnTo>
                  <a:pt x="6474142" y="644604"/>
                </a:lnTo>
                <a:cubicBezTo>
                  <a:pt x="6474142" y="614541"/>
                  <a:pt x="6463534" y="588571"/>
                  <a:pt x="6442316" y="566693"/>
                </a:cubicBezTo>
                <a:cubicBezTo>
                  <a:pt x="6421099" y="544815"/>
                  <a:pt x="6395847" y="533876"/>
                  <a:pt x="6366560" y="533876"/>
                </a:cubicBezTo>
                <a:cubicBezTo>
                  <a:pt x="6342655" y="533876"/>
                  <a:pt x="6321662" y="539978"/>
                  <a:pt x="6303582" y="552182"/>
                </a:cubicBezTo>
                <a:cubicBezTo>
                  <a:pt x="6285501" y="564386"/>
                  <a:pt x="6266750" y="583883"/>
                  <a:pt x="6247328" y="610672"/>
                </a:cubicBezTo>
                <a:cubicBezTo>
                  <a:pt x="6236315" y="583883"/>
                  <a:pt x="6222846" y="564386"/>
                  <a:pt x="6206921" y="552182"/>
                </a:cubicBezTo>
                <a:cubicBezTo>
                  <a:pt x="6190997" y="539978"/>
                  <a:pt x="6169045" y="533876"/>
                  <a:pt x="6141065" y="533876"/>
                </a:cubicBezTo>
                <a:close/>
                <a:moveTo>
                  <a:pt x="5681186" y="533876"/>
                </a:moveTo>
                <a:cubicBezTo>
                  <a:pt x="5629692" y="533876"/>
                  <a:pt x="5584076" y="553447"/>
                  <a:pt x="5544339" y="592589"/>
                </a:cubicBezTo>
                <a:cubicBezTo>
                  <a:pt x="5504601" y="631731"/>
                  <a:pt x="5484733" y="676454"/>
                  <a:pt x="5484733" y="726758"/>
                </a:cubicBezTo>
                <a:cubicBezTo>
                  <a:pt x="5484733" y="779443"/>
                  <a:pt x="5504750" y="825282"/>
                  <a:pt x="5544785" y="864275"/>
                </a:cubicBezTo>
                <a:cubicBezTo>
                  <a:pt x="5584820" y="903268"/>
                  <a:pt x="5632073" y="922764"/>
                  <a:pt x="5686544" y="922764"/>
                </a:cubicBezTo>
                <a:cubicBezTo>
                  <a:pt x="5737443" y="922764"/>
                  <a:pt x="5782315" y="903045"/>
                  <a:pt x="5821159" y="863605"/>
                </a:cubicBezTo>
                <a:cubicBezTo>
                  <a:pt x="5860003" y="824166"/>
                  <a:pt x="5879425" y="778550"/>
                  <a:pt x="5879425" y="726758"/>
                </a:cubicBezTo>
                <a:cubicBezTo>
                  <a:pt x="5879425" y="675263"/>
                  <a:pt x="5859631" y="630243"/>
                  <a:pt x="5820043" y="591696"/>
                </a:cubicBezTo>
                <a:cubicBezTo>
                  <a:pt x="5780454" y="553150"/>
                  <a:pt x="5734169" y="533876"/>
                  <a:pt x="5681186" y="533876"/>
                </a:cubicBezTo>
                <a:close/>
                <a:moveTo>
                  <a:pt x="5323403" y="533876"/>
                </a:moveTo>
                <a:cubicBezTo>
                  <a:pt x="5265956" y="533876"/>
                  <a:pt x="5218182" y="552703"/>
                  <a:pt x="5180082" y="590357"/>
                </a:cubicBezTo>
                <a:cubicBezTo>
                  <a:pt x="5141982" y="628010"/>
                  <a:pt x="5122932" y="675412"/>
                  <a:pt x="5122932" y="732562"/>
                </a:cubicBezTo>
                <a:cubicBezTo>
                  <a:pt x="5122932" y="782866"/>
                  <a:pt x="5142056" y="827142"/>
                  <a:pt x="5180305" y="865391"/>
                </a:cubicBezTo>
                <a:cubicBezTo>
                  <a:pt x="5218554" y="903640"/>
                  <a:pt x="5263128" y="922764"/>
                  <a:pt x="5314027" y="922764"/>
                </a:cubicBezTo>
                <a:cubicBezTo>
                  <a:pt x="5351234" y="922764"/>
                  <a:pt x="5389632" y="911453"/>
                  <a:pt x="5429220" y="888831"/>
                </a:cubicBezTo>
                <a:lnTo>
                  <a:pt x="5429220" y="799981"/>
                </a:lnTo>
                <a:cubicBezTo>
                  <a:pt x="5386358" y="829747"/>
                  <a:pt x="5348258" y="844629"/>
                  <a:pt x="5314920" y="844629"/>
                </a:cubicBezTo>
                <a:cubicBezTo>
                  <a:pt x="5282178" y="844629"/>
                  <a:pt x="5254496" y="832946"/>
                  <a:pt x="5231874" y="809580"/>
                </a:cubicBezTo>
                <a:cubicBezTo>
                  <a:pt x="5209252" y="786214"/>
                  <a:pt x="5197941" y="757416"/>
                  <a:pt x="5197941" y="723186"/>
                </a:cubicBezTo>
                <a:cubicBezTo>
                  <a:pt x="5197941" y="692825"/>
                  <a:pt x="5209996" y="666333"/>
                  <a:pt x="5234106" y="643711"/>
                </a:cubicBezTo>
                <a:cubicBezTo>
                  <a:pt x="5258217" y="621090"/>
                  <a:pt x="5286345" y="609779"/>
                  <a:pt x="5318492" y="609779"/>
                </a:cubicBezTo>
                <a:cubicBezTo>
                  <a:pt x="5353318" y="609779"/>
                  <a:pt x="5390227" y="622280"/>
                  <a:pt x="5429220" y="647283"/>
                </a:cubicBezTo>
                <a:lnTo>
                  <a:pt x="5429220" y="560665"/>
                </a:lnTo>
                <a:cubicBezTo>
                  <a:pt x="5392906" y="542806"/>
                  <a:pt x="5357634" y="533876"/>
                  <a:pt x="5323403" y="533876"/>
                </a:cubicBezTo>
                <a:close/>
                <a:moveTo>
                  <a:pt x="3209895" y="533876"/>
                </a:moveTo>
                <a:cubicBezTo>
                  <a:pt x="3162866" y="533876"/>
                  <a:pt x="3122310" y="552777"/>
                  <a:pt x="3088228" y="590580"/>
                </a:cubicBezTo>
                <a:cubicBezTo>
                  <a:pt x="3054147" y="628382"/>
                  <a:pt x="3037106" y="673775"/>
                  <a:pt x="3037106" y="726758"/>
                </a:cubicBezTo>
                <a:cubicBezTo>
                  <a:pt x="3037106" y="779740"/>
                  <a:pt x="3054593" y="825654"/>
                  <a:pt x="3089568" y="864498"/>
                </a:cubicBezTo>
                <a:cubicBezTo>
                  <a:pt x="3124542" y="903342"/>
                  <a:pt x="3165544" y="922764"/>
                  <a:pt x="3212574" y="922764"/>
                </a:cubicBezTo>
                <a:cubicBezTo>
                  <a:pt x="3269724" y="922764"/>
                  <a:pt x="3317051" y="895529"/>
                  <a:pt x="3354556" y="841058"/>
                </a:cubicBezTo>
                <a:lnTo>
                  <a:pt x="3354556" y="910709"/>
                </a:lnTo>
                <a:cubicBezTo>
                  <a:pt x="3354556" y="940177"/>
                  <a:pt x="3344287" y="965404"/>
                  <a:pt x="3323749" y="986388"/>
                </a:cubicBezTo>
                <a:cubicBezTo>
                  <a:pt x="3303210" y="1007373"/>
                  <a:pt x="3278356" y="1017865"/>
                  <a:pt x="3249186" y="1017865"/>
                </a:cubicBezTo>
                <a:cubicBezTo>
                  <a:pt x="3206323" y="1017865"/>
                  <a:pt x="3172837" y="997922"/>
                  <a:pt x="3148727" y="958037"/>
                </a:cubicBezTo>
                <a:lnTo>
                  <a:pt x="3068360" y="958037"/>
                </a:lnTo>
                <a:cubicBezTo>
                  <a:pt x="3083540" y="1000899"/>
                  <a:pt x="3107353" y="1032823"/>
                  <a:pt x="3139797" y="1053807"/>
                </a:cubicBezTo>
                <a:cubicBezTo>
                  <a:pt x="3172242" y="1074792"/>
                  <a:pt x="3207812" y="1085285"/>
                  <a:pt x="3246507" y="1085285"/>
                </a:cubicBezTo>
                <a:cubicBezTo>
                  <a:pt x="3297406" y="1085285"/>
                  <a:pt x="3340790" y="1067053"/>
                  <a:pt x="3376657" y="1030590"/>
                </a:cubicBezTo>
                <a:cubicBezTo>
                  <a:pt x="3412525" y="994127"/>
                  <a:pt x="3430458" y="949851"/>
                  <a:pt x="3430458" y="897761"/>
                </a:cubicBezTo>
                <a:lnTo>
                  <a:pt x="3430458" y="544145"/>
                </a:lnTo>
                <a:lnTo>
                  <a:pt x="3354556" y="544145"/>
                </a:lnTo>
                <a:lnTo>
                  <a:pt x="3354556" y="621834"/>
                </a:lnTo>
                <a:cubicBezTo>
                  <a:pt x="3318837" y="563195"/>
                  <a:pt x="3270617" y="533876"/>
                  <a:pt x="3209895" y="533876"/>
                </a:cubicBezTo>
                <a:close/>
                <a:moveTo>
                  <a:pt x="2830830" y="533876"/>
                </a:moveTo>
                <a:cubicBezTo>
                  <a:pt x="2808506" y="533876"/>
                  <a:pt x="2788265" y="539606"/>
                  <a:pt x="2770108" y="551066"/>
                </a:cubicBezTo>
                <a:cubicBezTo>
                  <a:pt x="2751951" y="562526"/>
                  <a:pt x="2731710" y="580608"/>
                  <a:pt x="2709386" y="605314"/>
                </a:cubicBezTo>
                <a:lnTo>
                  <a:pt x="2709386" y="544145"/>
                </a:lnTo>
                <a:lnTo>
                  <a:pt x="2633484" y="544145"/>
                </a:lnTo>
                <a:lnTo>
                  <a:pt x="2633484" y="912495"/>
                </a:lnTo>
                <a:lnTo>
                  <a:pt x="2710279" y="912495"/>
                </a:lnTo>
                <a:lnTo>
                  <a:pt x="2710279" y="712024"/>
                </a:lnTo>
                <a:cubicBezTo>
                  <a:pt x="2710279" y="681067"/>
                  <a:pt x="2719655" y="654650"/>
                  <a:pt x="2738408" y="632773"/>
                </a:cubicBezTo>
                <a:cubicBezTo>
                  <a:pt x="2757160" y="610895"/>
                  <a:pt x="2779484" y="599956"/>
                  <a:pt x="2805380" y="599956"/>
                </a:cubicBezTo>
                <a:cubicBezTo>
                  <a:pt x="2825323" y="599956"/>
                  <a:pt x="2841769" y="606504"/>
                  <a:pt x="2854717" y="619601"/>
                </a:cubicBezTo>
                <a:cubicBezTo>
                  <a:pt x="2867665" y="632698"/>
                  <a:pt x="2874139" y="649218"/>
                  <a:pt x="2874139" y="669161"/>
                </a:cubicBezTo>
                <a:lnTo>
                  <a:pt x="2874139" y="912495"/>
                </a:lnTo>
                <a:lnTo>
                  <a:pt x="2951827" y="912495"/>
                </a:lnTo>
                <a:lnTo>
                  <a:pt x="2951827" y="646390"/>
                </a:lnTo>
                <a:cubicBezTo>
                  <a:pt x="2951827" y="615434"/>
                  <a:pt x="2939995" y="588943"/>
                  <a:pt x="2916332" y="566916"/>
                </a:cubicBezTo>
                <a:cubicBezTo>
                  <a:pt x="2892668" y="544890"/>
                  <a:pt x="2864167" y="533876"/>
                  <a:pt x="2830830" y="533876"/>
                </a:cubicBezTo>
                <a:close/>
                <a:moveTo>
                  <a:pt x="2230755" y="533876"/>
                </a:moveTo>
                <a:cubicBezTo>
                  <a:pt x="2208431" y="533876"/>
                  <a:pt x="2188190" y="539606"/>
                  <a:pt x="2170033" y="551066"/>
                </a:cubicBezTo>
                <a:cubicBezTo>
                  <a:pt x="2151876" y="562526"/>
                  <a:pt x="2131636" y="580608"/>
                  <a:pt x="2109311" y="605314"/>
                </a:cubicBezTo>
                <a:lnTo>
                  <a:pt x="2109311" y="544145"/>
                </a:lnTo>
                <a:lnTo>
                  <a:pt x="2033409" y="544145"/>
                </a:lnTo>
                <a:lnTo>
                  <a:pt x="2033409" y="912495"/>
                </a:lnTo>
                <a:lnTo>
                  <a:pt x="2110204" y="912495"/>
                </a:lnTo>
                <a:lnTo>
                  <a:pt x="2110204" y="712024"/>
                </a:lnTo>
                <a:cubicBezTo>
                  <a:pt x="2110204" y="681067"/>
                  <a:pt x="2119581" y="654650"/>
                  <a:pt x="2138333" y="632773"/>
                </a:cubicBezTo>
                <a:cubicBezTo>
                  <a:pt x="2157085" y="610895"/>
                  <a:pt x="2179409" y="599956"/>
                  <a:pt x="2205306" y="599956"/>
                </a:cubicBezTo>
                <a:cubicBezTo>
                  <a:pt x="2225249" y="599956"/>
                  <a:pt x="2241694" y="606504"/>
                  <a:pt x="2254642" y="619601"/>
                </a:cubicBezTo>
                <a:cubicBezTo>
                  <a:pt x="2267590" y="632698"/>
                  <a:pt x="2274064" y="649218"/>
                  <a:pt x="2274064" y="669161"/>
                </a:cubicBezTo>
                <a:lnTo>
                  <a:pt x="2274064" y="912495"/>
                </a:lnTo>
                <a:lnTo>
                  <a:pt x="2351752" y="912495"/>
                </a:lnTo>
                <a:lnTo>
                  <a:pt x="2351752" y="646390"/>
                </a:lnTo>
                <a:cubicBezTo>
                  <a:pt x="2351752" y="615434"/>
                  <a:pt x="2339921" y="588943"/>
                  <a:pt x="2316257" y="566916"/>
                </a:cubicBezTo>
                <a:cubicBezTo>
                  <a:pt x="2292593" y="544890"/>
                  <a:pt x="2264093" y="533876"/>
                  <a:pt x="2230755" y="533876"/>
                </a:cubicBezTo>
                <a:close/>
                <a:moveTo>
                  <a:pt x="1925658" y="533876"/>
                </a:moveTo>
                <a:cubicBezTo>
                  <a:pt x="1899166" y="533876"/>
                  <a:pt x="1877661" y="540648"/>
                  <a:pt x="1861141" y="554191"/>
                </a:cubicBezTo>
                <a:cubicBezTo>
                  <a:pt x="1844621" y="567735"/>
                  <a:pt x="1827729" y="589687"/>
                  <a:pt x="1810465" y="620048"/>
                </a:cubicBezTo>
                <a:lnTo>
                  <a:pt x="1810465" y="544145"/>
                </a:lnTo>
                <a:lnTo>
                  <a:pt x="1734562" y="544145"/>
                </a:lnTo>
                <a:lnTo>
                  <a:pt x="1734562" y="912495"/>
                </a:lnTo>
                <a:lnTo>
                  <a:pt x="1812251" y="912495"/>
                </a:lnTo>
                <a:lnTo>
                  <a:pt x="1812251" y="708452"/>
                </a:lnTo>
                <a:cubicBezTo>
                  <a:pt x="1812251" y="681067"/>
                  <a:pt x="1821106" y="658222"/>
                  <a:pt x="1838816" y="639916"/>
                </a:cubicBezTo>
                <a:cubicBezTo>
                  <a:pt x="1856527" y="621611"/>
                  <a:pt x="1878479" y="612458"/>
                  <a:pt x="1904673" y="612458"/>
                </a:cubicBezTo>
                <a:cubicBezTo>
                  <a:pt x="1909435" y="612458"/>
                  <a:pt x="1919258" y="613946"/>
                  <a:pt x="1934141" y="616922"/>
                </a:cubicBezTo>
                <a:lnTo>
                  <a:pt x="1957805" y="539234"/>
                </a:lnTo>
                <a:cubicBezTo>
                  <a:pt x="1943815" y="535662"/>
                  <a:pt x="1933099" y="533876"/>
                  <a:pt x="1925658" y="533876"/>
                </a:cubicBezTo>
                <a:close/>
                <a:moveTo>
                  <a:pt x="1386900" y="533876"/>
                </a:moveTo>
                <a:cubicBezTo>
                  <a:pt x="1340168" y="533876"/>
                  <a:pt x="1299463" y="553150"/>
                  <a:pt x="1264786" y="591696"/>
                </a:cubicBezTo>
                <a:cubicBezTo>
                  <a:pt x="1230109" y="630243"/>
                  <a:pt x="1212771" y="675263"/>
                  <a:pt x="1212771" y="726758"/>
                </a:cubicBezTo>
                <a:cubicBezTo>
                  <a:pt x="1212771" y="781229"/>
                  <a:pt x="1229961" y="827514"/>
                  <a:pt x="1264340" y="865614"/>
                </a:cubicBezTo>
                <a:cubicBezTo>
                  <a:pt x="1298719" y="903714"/>
                  <a:pt x="1340168" y="922764"/>
                  <a:pt x="1388686" y="922764"/>
                </a:cubicBezTo>
                <a:cubicBezTo>
                  <a:pt x="1444645" y="922764"/>
                  <a:pt x="1491526" y="894933"/>
                  <a:pt x="1529328" y="839272"/>
                </a:cubicBezTo>
                <a:lnTo>
                  <a:pt x="1529328" y="912495"/>
                </a:lnTo>
                <a:lnTo>
                  <a:pt x="1607017" y="912495"/>
                </a:lnTo>
                <a:lnTo>
                  <a:pt x="1607017" y="544145"/>
                </a:lnTo>
                <a:lnTo>
                  <a:pt x="1529328" y="544145"/>
                </a:lnTo>
                <a:lnTo>
                  <a:pt x="1529328" y="619155"/>
                </a:lnTo>
                <a:cubicBezTo>
                  <a:pt x="1515041" y="593854"/>
                  <a:pt x="1494949" y="573316"/>
                  <a:pt x="1469053" y="557540"/>
                </a:cubicBezTo>
                <a:cubicBezTo>
                  <a:pt x="1443157" y="541764"/>
                  <a:pt x="1415772" y="533876"/>
                  <a:pt x="1386900" y="533876"/>
                </a:cubicBezTo>
                <a:close/>
                <a:moveTo>
                  <a:pt x="937736" y="533876"/>
                </a:moveTo>
                <a:cubicBezTo>
                  <a:pt x="883861" y="533876"/>
                  <a:pt x="838245" y="553001"/>
                  <a:pt x="800889" y="591250"/>
                </a:cubicBezTo>
                <a:cubicBezTo>
                  <a:pt x="763533" y="629498"/>
                  <a:pt x="744855" y="674668"/>
                  <a:pt x="744855" y="726758"/>
                </a:cubicBezTo>
                <a:cubicBezTo>
                  <a:pt x="744855" y="782419"/>
                  <a:pt x="763310" y="829003"/>
                  <a:pt x="800219" y="866507"/>
                </a:cubicBezTo>
                <a:cubicBezTo>
                  <a:pt x="837129" y="904012"/>
                  <a:pt x="882967" y="922764"/>
                  <a:pt x="937736" y="922764"/>
                </a:cubicBezTo>
                <a:cubicBezTo>
                  <a:pt x="1009174" y="922764"/>
                  <a:pt x="1066175" y="895231"/>
                  <a:pt x="1108740" y="840165"/>
                </a:cubicBezTo>
                <a:lnTo>
                  <a:pt x="1052036" y="797302"/>
                </a:lnTo>
                <a:cubicBezTo>
                  <a:pt x="1022271" y="833914"/>
                  <a:pt x="985361" y="852220"/>
                  <a:pt x="941308" y="852220"/>
                </a:cubicBezTo>
                <a:cubicBezTo>
                  <a:pt x="912733" y="852220"/>
                  <a:pt x="886316" y="843513"/>
                  <a:pt x="862057" y="826100"/>
                </a:cubicBezTo>
                <a:cubicBezTo>
                  <a:pt x="837798" y="808688"/>
                  <a:pt x="822246" y="781080"/>
                  <a:pt x="815400" y="743277"/>
                </a:cubicBezTo>
                <a:lnTo>
                  <a:pt x="1129725" y="743277"/>
                </a:lnTo>
                <a:cubicBezTo>
                  <a:pt x="1130320" y="681365"/>
                  <a:pt x="1111716" y="630987"/>
                  <a:pt x="1073914" y="592142"/>
                </a:cubicBezTo>
                <a:cubicBezTo>
                  <a:pt x="1036112" y="553298"/>
                  <a:pt x="990719" y="533876"/>
                  <a:pt x="937736" y="533876"/>
                </a:cubicBezTo>
                <a:close/>
                <a:moveTo>
                  <a:pt x="4930200" y="436989"/>
                </a:moveTo>
                <a:lnTo>
                  <a:pt x="4930200" y="543252"/>
                </a:lnTo>
                <a:lnTo>
                  <a:pt x="4869031" y="543252"/>
                </a:lnTo>
                <a:lnTo>
                  <a:pt x="4869031" y="615136"/>
                </a:lnTo>
                <a:lnTo>
                  <a:pt x="4930200" y="615136"/>
                </a:lnTo>
                <a:lnTo>
                  <a:pt x="4930200" y="912495"/>
                </a:lnTo>
                <a:lnTo>
                  <a:pt x="5007888" y="912495"/>
                </a:lnTo>
                <a:lnTo>
                  <a:pt x="5007888" y="615136"/>
                </a:lnTo>
                <a:lnTo>
                  <a:pt x="5084683" y="615136"/>
                </a:lnTo>
                <a:lnTo>
                  <a:pt x="5084683" y="544145"/>
                </a:lnTo>
                <a:lnTo>
                  <a:pt x="5007888" y="544145"/>
                </a:lnTo>
                <a:lnTo>
                  <a:pt x="5007888" y="436989"/>
                </a:lnTo>
                <a:close/>
                <a:moveTo>
                  <a:pt x="4094083" y="405289"/>
                </a:moveTo>
                <a:cubicBezTo>
                  <a:pt x="4160163" y="405289"/>
                  <a:pt x="4215824" y="426772"/>
                  <a:pt x="4261068" y="469740"/>
                </a:cubicBezTo>
                <a:cubicBezTo>
                  <a:pt x="4306312" y="512707"/>
                  <a:pt x="4328934" y="565563"/>
                  <a:pt x="4328934" y="628308"/>
                </a:cubicBezTo>
                <a:cubicBezTo>
                  <a:pt x="4328934" y="688672"/>
                  <a:pt x="4306684" y="740784"/>
                  <a:pt x="4262184" y="784644"/>
                </a:cubicBezTo>
                <a:cubicBezTo>
                  <a:pt x="4217685" y="828504"/>
                  <a:pt x="4164776" y="850434"/>
                  <a:pt x="4103459" y="850434"/>
                </a:cubicBezTo>
                <a:cubicBezTo>
                  <a:pt x="4036784" y="850434"/>
                  <a:pt x="3980453" y="828950"/>
                  <a:pt x="3934465" y="785983"/>
                </a:cubicBezTo>
                <a:cubicBezTo>
                  <a:pt x="3888477" y="743016"/>
                  <a:pt x="3865483" y="690457"/>
                  <a:pt x="3865483" y="628308"/>
                </a:cubicBezTo>
                <a:cubicBezTo>
                  <a:pt x="3865483" y="567051"/>
                  <a:pt x="3887882" y="514567"/>
                  <a:pt x="3932679" y="470856"/>
                </a:cubicBezTo>
                <a:cubicBezTo>
                  <a:pt x="3977476" y="427144"/>
                  <a:pt x="4031278" y="405289"/>
                  <a:pt x="4094083" y="405289"/>
                </a:cubicBezTo>
                <a:close/>
                <a:moveTo>
                  <a:pt x="2493734" y="363766"/>
                </a:moveTo>
                <a:cubicBezTo>
                  <a:pt x="2477364" y="363766"/>
                  <a:pt x="2463225" y="369644"/>
                  <a:pt x="2451318" y="381402"/>
                </a:cubicBezTo>
                <a:cubicBezTo>
                  <a:pt x="2439412" y="393159"/>
                  <a:pt x="2433459" y="407075"/>
                  <a:pt x="2433459" y="423148"/>
                </a:cubicBezTo>
                <a:cubicBezTo>
                  <a:pt x="2433459" y="439519"/>
                  <a:pt x="2439412" y="453509"/>
                  <a:pt x="2451318" y="465118"/>
                </a:cubicBezTo>
                <a:cubicBezTo>
                  <a:pt x="2463225" y="476726"/>
                  <a:pt x="2477364" y="482531"/>
                  <a:pt x="2493734" y="482531"/>
                </a:cubicBezTo>
                <a:cubicBezTo>
                  <a:pt x="2509808" y="482531"/>
                  <a:pt x="2523723" y="476726"/>
                  <a:pt x="2535481" y="465118"/>
                </a:cubicBezTo>
                <a:cubicBezTo>
                  <a:pt x="2547238" y="453509"/>
                  <a:pt x="2553117" y="439519"/>
                  <a:pt x="2553117" y="423148"/>
                </a:cubicBezTo>
                <a:cubicBezTo>
                  <a:pt x="2553117" y="407075"/>
                  <a:pt x="2547238" y="393159"/>
                  <a:pt x="2535481" y="381402"/>
                </a:cubicBezTo>
                <a:cubicBezTo>
                  <a:pt x="2523723" y="369644"/>
                  <a:pt x="2509808" y="363766"/>
                  <a:pt x="2493734" y="363766"/>
                </a:cubicBezTo>
                <a:close/>
                <a:moveTo>
                  <a:pt x="428149" y="343674"/>
                </a:moveTo>
                <a:lnTo>
                  <a:pt x="428149" y="912495"/>
                </a:lnTo>
                <a:lnTo>
                  <a:pt x="690235" y="912495"/>
                </a:lnTo>
                <a:lnTo>
                  <a:pt x="690235" y="835700"/>
                </a:lnTo>
                <a:lnTo>
                  <a:pt x="504944" y="835700"/>
                </a:lnTo>
                <a:lnTo>
                  <a:pt x="504944" y="343674"/>
                </a:lnTo>
                <a:close/>
                <a:moveTo>
                  <a:pt x="4100334" y="325815"/>
                </a:moveTo>
                <a:cubicBezTo>
                  <a:pt x="4013418" y="325815"/>
                  <a:pt x="3939004" y="355112"/>
                  <a:pt x="3877092" y="413706"/>
                </a:cubicBezTo>
                <a:cubicBezTo>
                  <a:pt x="3815179" y="472300"/>
                  <a:pt x="3784223" y="542643"/>
                  <a:pt x="3784223" y="624736"/>
                </a:cubicBezTo>
                <a:cubicBezTo>
                  <a:pt x="3784223" y="709805"/>
                  <a:pt x="3814733" y="782232"/>
                  <a:pt x="3875752" y="842017"/>
                </a:cubicBezTo>
                <a:cubicBezTo>
                  <a:pt x="3936772" y="901802"/>
                  <a:pt x="4010739" y="931694"/>
                  <a:pt x="4097655" y="931694"/>
                </a:cubicBezTo>
                <a:cubicBezTo>
                  <a:pt x="4185761" y="931694"/>
                  <a:pt x="4260101" y="902025"/>
                  <a:pt x="4320674" y="842687"/>
                </a:cubicBezTo>
                <a:cubicBezTo>
                  <a:pt x="4381247" y="783348"/>
                  <a:pt x="4411533" y="710698"/>
                  <a:pt x="4411533" y="624736"/>
                </a:cubicBezTo>
                <a:cubicBezTo>
                  <a:pt x="4411533" y="543536"/>
                  <a:pt x="4380875" y="473416"/>
                  <a:pt x="4319558" y="414375"/>
                </a:cubicBezTo>
                <a:cubicBezTo>
                  <a:pt x="4258241" y="355335"/>
                  <a:pt x="4185166" y="325815"/>
                  <a:pt x="4100334" y="325815"/>
                </a:cubicBezTo>
                <a:close/>
                <a:moveTo>
                  <a:pt x="0" y="0"/>
                </a:moveTo>
                <a:lnTo>
                  <a:pt x="7903335" y="0"/>
                </a:lnTo>
                <a:lnTo>
                  <a:pt x="7903335" y="1506797"/>
                </a:lnTo>
                <a:lnTo>
                  <a:pt x="0" y="150679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687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6AC9FF-DEFF-42E8-86CA-BCC43A10D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4" y="231820"/>
            <a:ext cx="11668259" cy="647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82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A9102A-68B2-46AF-9AEF-0B4729599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6" y="180304"/>
            <a:ext cx="11861442" cy="65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387A8F-CBC6-482F-86A9-D5F803746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" y="180304"/>
            <a:ext cx="11797048" cy="647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0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CDA217-4A6B-4F54-913F-3B30E2B20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6" y="631065"/>
            <a:ext cx="10972800" cy="560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82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69D674-F58F-47DA-B79F-616AC0E54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1" y="798490"/>
            <a:ext cx="10844012" cy="530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75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mework - Home | Facebook">
            <a:extLst>
              <a:ext uri="{FF2B5EF4-FFF2-40B4-BE49-F238E27FC236}">
                <a16:creationId xmlns:a16="http://schemas.microsoft.com/office/drawing/2014/main" id="{13F55016-B5E8-4E03-9E17-3F77F947F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176" y="0"/>
            <a:ext cx="4713666" cy="187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2980A3-086D-4E91-A240-9D1F53FFA1CA}"/>
              </a:ext>
            </a:extLst>
          </p:cNvPr>
          <p:cNvSpPr txBox="1"/>
          <p:nvPr/>
        </p:nvSpPr>
        <p:spPr>
          <a:xfrm>
            <a:off x="821916" y="1874007"/>
            <a:ext cx="10441128" cy="37856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/>
              <a:t>           Answer</a:t>
            </a:r>
          </a:p>
          <a:p>
            <a:r>
              <a:rPr lang="en-US" sz="4000" dirty="0"/>
              <a:t>1</a:t>
            </a:r>
            <a:r>
              <a:rPr lang="en-US" sz="2800" dirty="0"/>
              <a:t>.</a:t>
            </a:r>
            <a:r>
              <a:rPr lang="en-US" sz="4000" dirty="0"/>
              <a:t>The man, who is industrious ,will shine in life.</a:t>
            </a:r>
          </a:p>
          <a:p>
            <a:r>
              <a:rPr lang="en-US" sz="4000" dirty="0"/>
              <a:t>2.Mr. Rahim, who is a good teacher ,is one of my cousins.</a:t>
            </a:r>
          </a:p>
          <a:p>
            <a:r>
              <a:rPr lang="en-US" sz="4000" dirty="0"/>
              <a:t>3.It is health which is wealth.</a:t>
            </a:r>
          </a:p>
          <a:p>
            <a:endParaRPr lang="en-US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941539-523B-4DF4-96ED-543AFC18293D}"/>
              </a:ext>
            </a:extLst>
          </p:cNvPr>
          <p:cNvSpPr txBox="1"/>
          <p:nvPr/>
        </p:nvSpPr>
        <p:spPr>
          <a:xfrm>
            <a:off x="824248" y="1874007"/>
            <a:ext cx="10441128" cy="37856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1.An industrious man can shine in life(Complex)</a:t>
            </a:r>
          </a:p>
          <a:p>
            <a:r>
              <a:rPr lang="en-US" sz="4800" dirty="0"/>
              <a:t>2.Mr Rahim ,one of my cousins, is a good teacher(complex)</a:t>
            </a:r>
          </a:p>
          <a:p>
            <a:r>
              <a:rPr lang="en-US" sz="4800" dirty="0"/>
              <a:t>3Health is wealth.( Complex)</a:t>
            </a:r>
          </a:p>
        </p:txBody>
      </p:sp>
    </p:spTree>
    <p:extLst>
      <p:ext uri="{BB962C8B-B14F-4D97-AF65-F5344CB8AC3E}">
        <p14:creationId xmlns:p14="http://schemas.microsoft.com/office/powerpoint/2010/main" val="424506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90</TotalTime>
  <Words>136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Century Gothic</vt:lpstr>
      <vt:lpstr>Garamond</vt:lpstr>
      <vt:lpstr>Tw Cen MT</vt:lpstr>
      <vt:lpstr>Wingdings 3</vt:lpstr>
      <vt:lpstr>Ion</vt:lpstr>
      <vt:lpstr>Circuit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Mafuza Akter</dc:creator>
  <cp:lastModifiedBy>Mafuza Akter</cp:lastModifiedBy>
  <cp:revision>2</cp:revision>
  <dcterms:created xsi:type="dcterms:W3CDTF">2021-08-12T04:51:07Z</dcterms:created>
  <dcterms:modified xsi:type="dcterms:W3CDTF">2021-08-20T18:54:55Z</dcterms:modified>
</cp:coreProperties>
</file>