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2" r:id="rId9"/>
    <p:sldId id="267" r:id="rId10"/>
    <p:sldId id="265" r:id="rId11"/>
    <p:sldId id="269" r:id="rId12"/>
    <p:sldId id="283" r:id="rId13"/>
    <p:sldId id="275" r:id="rId14"/>
    <p:sldId id="268" r:id="rId15"/>
    <p:sldId id="286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8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303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7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314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12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34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4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9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0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7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1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6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19BB5-5C6B-4948-9142-66E62A7F64D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7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881" y="177984"/>
            <a:ext cx="9144000" cy="94628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14" y="1334125"/>
            <a:ext cx="8634334" cy="5081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417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843" y="4242216"/>
            <a:ext cx="11827239" cy="2458388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ঢেলা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১৫-২০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২.৫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সুবিধামতো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প্রশস্ত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নিকাশ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কুমাড়ার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গজালে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মাচা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027665" y="54713"/>
            <a:ext cx="3741923" cy="5921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কুমড়া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84" y="945503"/>
            <a:ext cx="4471442" cy="29980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63" y="945505"/>
            <a:ext cx="4234722" cy="2998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028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859" y="5846163"/>
            <a:ext cx="11977141" cy="809471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১০কেজি,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টিএসটি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২০০গ্রাম,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এমওপি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2020" y="119922"/>
            <a:ext cx="3192904" cy="4848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মাদায়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7" y="886077"/>
            <a:ext cx="3511758" cy="374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020" y="886077"/>
            <a:ext cx="3492708" cy="374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532" y="886077"/>
            <a:ext cx="3177134" cy="374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25527" y="4996641"/>
            <a:ext cx="2920582" cy="4848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34532" y="4913274"/>
            <a:ext cx="2920582" cy="4848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এমওপি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42020" y="4913274"/>
            <a:ext cx="2920582" cy="4848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টিএসপি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902" y="5021705"/>
            <a:ext cx="11977141" cy="1379095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৪-৫টি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৫-৭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বীজগুলো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গজাবে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গজানো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কয়েকদিন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2-3টি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2021" y="159731"/>
            <a:ext cx="3192904" cy="60992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বোনা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0" y="1214204"/>
            <a:ext cx="3325161" cy="3162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74" y="1214204"/>
            <a:ext cx="3518629" cy="3162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881" y="1214204"/>
            <a:ext cx="3624575" cy="3162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31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930" y="4706911"/>
            <a:ext cx="11977141" cy="185878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জমলে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মাচা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আগাছা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উঠিয়ে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2157" y="206761"/>
            <a:ext cx="3942413" cy="49467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কুমড়া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73" y="897120"/>
            <a:ext cx="5094574" cy="3480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63" y="897120"/>
            <a:ext cx="4924270" cy="3480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668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931" y="570577"/>
            <a:ext cx="7155305" cy="1156142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8931" y="2942470"/>
            <a:ext cx="9144000" cy="1824402"/>
          </a:xfrm>
        </p:spPr>
        <p:txBody>
          <a:bodyPr>
            <a:noAutofit/>
          </a:bodyPr>
          <a:lstStyle/>
          <a:p>
            <a:pPr algn="l"/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কুমড়া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099030" y="676458"/>
            <a:ext cx="2653257" cy="9443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৭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65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930" y="3777521"/>
            <a:ext cx="11977141" cy="278817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পোকা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পামকিন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ইপিল্যাকনা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মাকড়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পোকা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পোকা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পাউডারি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মিলডিও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পাউডার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মিলডিউ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ধূসর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নাশক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বোর্দো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মিক্সার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রেহাই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2157" y="206761"/>
            <a:ext cx="3942413" cy="49467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বালাই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70" y="891691"/>
            <a:ext cx="3810000" cy="2695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35" y="910618"/>
            <a:ext cx="3859966" cy="2676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322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8328" y="644577"/>
            <a:ext cx="5936105" cy="8703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457" y="2248526"/>
            <a:ext cx="10717969" cy="2938072"/>
          </a:xfrm>
        </p:spPr>
        <p:txBody>
          <a:bodyPr>
            <a:normAutofit lnSpcReduction="10000"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।চালকুমড়া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099030" y="644577"/>
            <a:ext cx="2653257" cy="7645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৩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0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8308" y="204565"/>
            <a:ext cx="7090348" cy="9399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597" y="5235966"/>
            <a:ext cx="11017770" cy="1464637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নিকটস্থ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পরিদর্শন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চালকুমড়া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m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101" y="1319135"/>
            <a:ext cx="6460761" cy="347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5263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4342" y="479686"/>
            <a:ext cx="3852468" cy="9593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19734" y="479686"/>
            <a:ext cx="3852476" cy="9593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12547" y="1813807"/>
            <a:ext cx="3357796" cy="45120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45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4814" y="1663906"/>
            <a:ext cx="4931763" cy="45120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বেতাগাঁও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লালমাই,কুমিল্লা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rataur716@gmail.com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48923" y="156769"/>
            <a:ext cx="2338465" cy="3014273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B0DF32-5DCE-4226-B525-9D083B01C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36" y="3605133"/>
            <a:ext cx="2145652" cy="2570811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70204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7896" y="194872"/>
            <a:ext cx="5701884" cy="75140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ছবিগুলো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9" y="1139252"/>
            <a:ext cx="5528716" cy="5426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267" y="1139252"/>
            <a:ext cx="5012961" cy="5426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7996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3212" y="237943"/>
            <a:ext cx="7090347" cy="129105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5244" y="2043062"/>
            <a:ext cx="5666281" cy="1655762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চালকুমড়ার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26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4302" y="327884"/>
            <a:ext cx="9603698" cy="184569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302" y="2698229"/>
            <a:ext cx="10328222" cy="380750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কুমড়ার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কুমড়া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কুমড়া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মাদায়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কুমড়ার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বালাই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0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4268" y="209861"/>
            <a:ext cx="2548328" cy="40473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চালকুমড়া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666" y="4811843"/>
            <a:ext cx="11377535" cy="1708878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গ্রামবাংলায়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উঠানো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কুমড়া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মাচায়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তরকারি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পরিপক্ব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মোরব্বা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হালুয়া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9" y="807655"/>
            <a:ext cx="5201588" cy="3811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246" y="807656"/>
            <a:ext cx="5029200" cy="3811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891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4523" y="195822"/>
            <a:ext cx="3162926" cy="50776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কুমড়ার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91" y="5291528"/>
            <a:ext cx="11902191" cy="1336025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কুমড়ার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অনুমোদিত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উদ্ভাবিত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চালকুমড়া-১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জাতটি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10" y="823984"/>
            <a:ext cx="8124668" cy="4347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1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4522" y="195822"/>
            <a:ext cx="3904939" cy="50776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কুমড়া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91" y="4856813"/>
            <a:ext cx="11902191" cy="1770740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ফ্রেবুয়ারি-মে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6" r="20553"/>
          <a:stretch/>
        </p:blipFill>
        <p:spPr>
          <a:xfrm>
            <a:off x="1180473" y="1119361"/>
            <a:ext cx="5066676" cy="3286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4" y="1136802"/>
            <a:ext cx="4721902" cy="3286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65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3396" y="764498"/>
            <a:ext cx="5561352" cy="101933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826" y="2642667"/>
            <a:ext cx="10140846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কুমড়ার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জাতটি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সচেয়ে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থাবে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14020" y="951874"/>
            <a:ext cx="2653257" cy="6445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৫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3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583</TotalTime>
  <Words>511</Words>
  <Application>Microsoft Office PowerPoint</Application>
  <PresentationFormat>Widescreen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NikoshBAN</vt:lpstr>
      <vt:lpstr>Wingdings 3</vt:lpstr>
      <vt:lpstr>Wisp</vt:lpstr>
      <vt:lpstr>আজকের ক্লাসে সবাইকে স্বাগতম</vt:lpstr>
      <vt:lpstr>PowerPoint Presentation</vt:lpstr>
      <vt:lpstr>নিচের ছবিগুলো লক্ষ্য কর</vt:lpstr>
      <vt:lpstr>আজকের পাঠ</vt:lpstr>
      <vt:lpstr>শিখনফল এই পাঠ শেষে শিক্ষার্থীরা-</vt:lpstr>
      <vt:lpstr>চালকুমড়া চাষ</vt:lpstr>
      <vt:lpstr>চাল কুমড়ার জাত</vt:lpstr>
      <vt:lpstr>চাল ‍কুমড়া চাষে মাটি তৈরি</vt:lpstr>
      <vt:lpstr>একক কাজ</vt:lpstr>
      <vt:lpstr>PowerPoint Presentation</vt:lpstr>
      <vt:lpstr>মাদায় সার প্রয়োগ</vt:lpstr>
      <vt:lpstr>মাদার গর্তে বীজ বোনা</vt:lpstr>
      <vt:lpstr>চাল কুমড়া চাষে পরিচর্যা</vt:lpstr>
      <vt:lpstr>জোড়ায় কাজ</vt:lpstr>
      <vt:lpstr>বালাই ব্যবস্থাপনা</vt:lpstr>
      <vt:lpstr>মূল্যায়ন</vt:lpstr>
      <vt:lpstr>বাড়ির কাজ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</dc:title>
  <dc:creator>RELIANCE PC</dc:creator>
  <cp:lastModifiedBy>RELIANCE PC</cp:lastModifiedBy>
  <cp:revision>147</cp:revision>
  <dcterms:created xsi:type="dcterms:W3CDTF">2021-08-16T05:13:37Z</dcterms:created>
  <dcterms:modified xsi:type="dcterms:W3CDTF">2021-08-21T03:58:33Z</dcterms:modified>
</cp:coreProperties>
</file>