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72" r:id="rId3"/>
    <p:sldId id="259" r:id="rId4"/>
    <p:sldId id="260" r:id="rId5"/>
    <p:sldId id="261" r:id="rId6"/>
    <p:sldId id="263" r:id="rId7"/>
    <p:sldId id="265" r:id="rId8"/>
    <p:sldId id="264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8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23DCC-0D0D-455F-B471-74E406E89E96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E3425-E1A1-47A7-9453-D59590DEDB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E3425-E1A1-47A7-9453-D59590DEDBE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00200" y="228600"/>
            <a:ext cx="5867400" cy="45720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33600" y="4953000"/>
            <a:ext cx="4876800" cy="156966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9600" dirty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381000"/>
            <a:ext cx="1752600" cy="1752600"/>
          </a:xfrm>
          <a:prstGeom prst="rect">
            <a:avLst/>
          </a:prstGeom>
        </p:spPr>
      </p:pic>
      <p:pic>
        <p:nvPicPr>
          <p:cNvPr id="5" name="Picture 4" descr="p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381000"/>
            <a:ext cx="1752600" cy="1752600"/>
          </a:xfrm>
          <a:prstGeom prst="rect">
            <a:avLst/>
          </a:prstGeom>
        </p:spPr>
      </p:pic>
      <p:pic>
        <p:nvPicPr>
          <p:cNvPr id="6" name="Picture 5" descr="p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52400"/>
            <a:ext cx="2543175" cy="2133600"/>
          </a:xfrm>
          <a:prstGeom prst="rect">
            <a:avLst/>
          </a:prstGeom>
        </p:spPr>
      </p:pic>
      <p:pic>
        <p:nvPicPr>
          <p:cNvPr id="8" name="Picture 7" descr="E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2667000"/>
            <a:ext cx="2209800" cy="1981200"/>
          </a:xfrm>
          <a:prstGeom prst="rect">
            <a:avLst/>
          </a:prstGeom>
        </p:spPr>
      </p:pic>
      <p:pic>
        <p:nvPicPr>
          <p:cNvPr id="9" name="Picture 8" descr="p9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" y="4714875"/>
            <a:ext cx="2143125" cy="2143125"/>
          </a:xfrm>
          <a:prstGeom prst="rect">
            <a:avLst/>
          </a:prstGeom>
        </p:spPr>
      </p:pic>
      <p:pic>
        <p:nvPicPr>
          <p:cNvPr id="11" name="Picture 10" descr="Jupiter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62400" y="2743200"/>
            <a:ext cx="4648200" cy="3429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19600" y="20574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           বুধ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5800" y="61722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            বৃহস্পতি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90800" y="3581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পৃথিবী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0"/>
            <a:ext cx="4572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15240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2286000"/>
            <a:ext cx="815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১। সৌরজগৎ কাকে বলে?</a:t>
            </a:r>
          </a:p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             ২। সূর্যকে সৌরজগতের কি বলা হয়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3200" y="38862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4724400"/>
            <a:ext cx="7696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     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সৌরজগতের গ্রহের সংখ্যা কয়টি? </a:t>
            </a:r>
          </a:p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গ্রহগুলোর নাম লিখ?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52800" y="1524000"/>
            <a:ext cx="3048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0400" y="3962400"/>
            <a:ext cx="3352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0" y="533400"/>
            <a:ext cx="70866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দলীয় কাজ</a:t>
            </a:r>
          </a:p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১।সৌরজগতের সবচেয়ে ছোট ও সবচেয়ে বড়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    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গ্রহের নাম লিখ?</a:t>
            </a:r>
          </a:p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২।পৃথিবীর আয়তন কত?  </a:t>
            </a:r>
          </a:p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৩।পৃথিবী সূর্যকে একবার প্রদক্ষিন করতে কত সময় লাগে?  </a:t>
            </a:r>
          </a:p>
          <a:p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24200" y="533400"/>
            <a:ext cx="3429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38400" y="228600"/>
            <a:ext cx="44958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590800"/>
            <a:ext cx="708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itchFamily="2" charset="0"/>
                <a:cs typeface="NikoshBAN" pitchFamily="2" charset="0"/>
              </a:rPr>
              <a:t>১।সৌরজগতের চিত্র অংকন কর।</a:t>
            </a:r>
          </a:p>
          <a:p>
            <a:r>
              <a:rPr lang="bn-IN" sz="4800" dirty="0">
                <a:latin typeface="NikoshBAN" pitchFamily="2" charset="0"/>
                <a:cs typeface="NikoshBAN" pitchFamily="2" charset="0"/>
              </a:rPr>
              <a:t>২। সৌরজগতের গ্রহগুলোর মধ্যে বুধ,পৃথিবী ও বৃহস্পতির বর্ননা কর।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52600" y="457200"/>
            <a:ext cx="53340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fl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209800"/>
            <a:ext cx="5105400" cy="3607258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85800"/>
            <a:ext cx="34290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85800" y="2590800"/>
            <a:ext cx="8001000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শিল্পী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আক্তার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মাধবপুর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উচচ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মাধবপুর,হবিগঞ্জ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8800" y="609600"/>
            <a:ext cx="5562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2362200"/>
            <a:ext cx="6705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itchFamily="2" charset="0"/>
                <a:cs typeface="NikoshBAN" pitchFamily="2" charset="0"/>
              </a:rPr>
              <a:t>শ্রেনীঃ নবম</a:t>
            </a:r>
          </a:p>
          <a:p>
            <a:r>
              <a:rPr lang="bn-IN" sz="4800" dirty="0">
                <a:latin typeface="NikoshBAN" pitchFamily="2" charset="0"/>
                <a:cs typeface="NikoshBAN" pitchFamily="2" charset="0"/>
              </a:rPr>
              <a:t>বিষয়ঃ বাংলাদেশ ও বিশ্বপরিচয়</a:t>
            </a:r>
          </a:p>
          <a:p>
            <a:r>
              <a:rPr lang="bn-IN" sz="4800" dirty="0">
                <a:latin typeface="NikoshBAN" pitchFamily="2" charset="0"/>
                <a:cs typeface="NikoshBAN" pitchFamily="2" charset="0"/>
              </a:rPr>
              <a:t>অধ্যায়ঃ চতুর্থ</a:t>
            </a:r>
          </a:p>
          <a:p>
            <a:r>
              <a:rPr lang="bn-IN" sz="4800" dirty="0">
                <a:latin typeface="NikoshBAN" pitchFamily="2" charset="0"/>
                <a:cs typeface="NikoshBAN" pitchFamily="2" charset="0"/>
              </a:rPr>
              <a:t>পরিচেছদঃ ৪.১</a:t>
            </a:r>
          </a:p>
          <a:p>
            <a:r>
              <a:rPr lang="bn-IN" sz="4800" dirty="0">
                <a:latin typeface="NikoshBAN" pitchFamily="2" charset="0"/>
                <a:cs typeface="NikoshBAN" pitchFamily="2" charset="0"/>
              </a:rPr>
              <a:t>সময়ঃ ৪০মিনিট</a:t>
            </a: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ollew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600200"/>
            <a:ext cx="5486400" cy="3657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33600" y="5410200"/>
            <a:ext cx="4648200" cy="76944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সৌরজগৎ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8382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   নীচের    চিত্রটি     কিসের?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38400" y="304800"/>
            <a:ext cx="45720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133600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১।সৌরজগতের সংজ্ঞা বলতে পারবে।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২।সৌরজগতের গ্রহের বর্ননা করতে পারবে।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৩।সৌরজগতের গ্রহগুলোর অবস্থান চিত্রের মাধ্যমে বর্ননা 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করতে পারবে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685800"/>
            <a:ext cx="5199822" cy="3276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533400" y="4419600"/>
            <a:ext cx="830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সৌরজগৎঃসূর্য এবং এর গ্রহ,উপগ্রহ,গ্রহানুপুঞ্জ, ধূমকেতু,উল্কা নিয়ে সূর্যের যে পরিবার তাকে বলা হয় সৌরজগৎ। সৌরজগতের প্রানকেন্দ্র হলো সূর্য।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533400"/>
            <a:ext cx="2143125" cy="2143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p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33400"/>
            <a:ext cx="214312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Box 10"/>
          <p:cNvSpPr txBox="1"/>
          <p:nvPr/>
        </p:nvSpPr>
        <p:spPr>
          <a:xfrm>
            <a:off x="533400" y="3657600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সৌরজগতের সকল গ্রহ এবং উপগ্রহের নিয়ন্ত্রক হলো সূর্য। সূর্য একটি উজ্জ্বল নক্ষত্র। সূর্য পৃথিবী অপেক্ষা ১৩ লক্ষ গুন বড়। পৃথিবী থেকে সূর্য প্রায় ১৫ কোটি কিলোমিটার দূরে অবস্থিত।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S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200" y="609600"/>
            <a:ext cx="2266950" cy="20193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86200" y="2971800"/>
            <a:ext cx="1371600" cy="1219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n 2"/>
          <p:cNvSpPr/>
          <p:nvPr/>
        </p:nvSpPr>
        <p:spPr>
          <a:xfrm>
            <a:off x="4267200" y="3200400"/>
            <a:ext cx="685800" cy="685800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581400" y="2667000"/>
            <a:ext cx="20574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124200" y="2286000"/>
            <a:ext cx="2895600" cy="2590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 flipH="1">
            <a:off x="3810000" y="3429000"/>
            <a:ext cx="152399" cy="228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191000" y="4343400"/>
            <a:ext cx="304800" cy="228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562600" y="2743200"/>
            <a:ext cx="5334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743200" y="2057400"/>
            <a:ext cx="3810000" cy="304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5867400" y="4419600"/>
            <a:ext cx="304800" cy="2286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362200" y="1905000"/>
            <a:ext cx="4343400" cy="3352800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057400" y="1600200"/>
            <a:ext cx="4800600" cy="381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038600" y="1371600"/>
            <a:ext cx="6096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828800" y="1295400"/>
            <a:ext cx="5410200" cy="434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905000" y="2590800"/>
            <a:ext cx="1524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524000" y="1143000"/>
            <a:ext cx="5943600" cy="472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667000" y="52578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295400" y="914400"/>
            <a:ext cx="6400800" cy="518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7315200" y="2286000"/>
            <a:ext cx="228600" cy="304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1066800" y="762000"/>
            <a:ext cx="6858000" cy="5486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1375 -0.09991 C -0.05087 -0.09991 0.02083 -0.01572 0.02083 0.08835 C 0.02083 0.19265 -0.05087 0.27752 -0.1375 0.27752 C -0.22552 0.27752 -0.29583 0.19265 -0.29583 0.08835 C -0.29583 -0.01572 -0.22552 -0.09991 -0.1375 -0.09991 Z " pathEditMode="relative" rAng="0" ptsTypes="fffff">
                                      <p:cBhvr>
                                        <p:cTn id="6" dur="3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38 2.51619E-6 C 0.15469 2.51619E-6 0.275 0.12442 0.275 0.27752 C 0.275 0.43039 0.15469 0.55504 0.00938 0.55504 C -0.13802 0.55504 -0.25625 0.43039 -0.25625 0.27752 C -0.25625 0.12442 -0.13802 2.51619E-6 0.00938 2.51619E-6 Z " pathEditMode="relative" rAng="0" ptsTypes="fffff">
                                      <p:cBhvr>
                                        <p:cTn id="10" dur="2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24200" y="304800"/>
            <a:ext cx="23622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NikoshBAN" pitchFamily="2" charset="0"/>
                <a:cs typeface="NikoshBAN" pitchFamily="2" charset="0"/>
              </a:rPr>
              <a:t>গ্রহ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1336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600" dirty="0">
                <a:latin typeface="NikoshBAN" pitchFamily="2" charset="0"/>
                <a:cs typeface="NikoshBAN" pitchFamily="2" charset="0"/>
              </a:rPr>
              <a:t>মহাক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র্ষ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বলের প্রভাবে মহাকাশে কতকগুলো জ্যোতিষ্ক সূর্যের চারদিকে  নির্দিষ্ট সময়ে কক্ষপথে পরিক্রমন করেছে; এদের গ্রহ বলা হয়। গ্রহের নিজিস্ব আলো ও তাপ নেই। সৌরজগতের গ্রহের সংখ্যা ৮টি। যথাঃ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বুধ,শুক্র, পৃথিবী, মঙ্গল, বৃহস্পতি, শনি, ইউরেনাস,নেপচুন।গ্রহগুলোর মধ্যে সবচেয়ে ছোট গ্রহ হচ্ছে বুধ এবং সবচেয়ে বড় গ্রহ হচ্ছে বৃহস্পতি।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 sz="3600" dirty="0">
            <a:latin typeface="NikoshBAN" pitchFamily="2" charset="0"/>
            <a:cs typeface="NikoshBAN" pitchFamily="2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3600" dirty="0">
            <a:latin typeface="NikoshBAN" pitchFamily="2" charset="0"/>
            <a:cs typeface="NikoshBAN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738</TotalTime>
  <Words>283</Words>
  <Application>Microsoft Office PowerPoint</Application>
  <PresentationFormat>On-screen Show (4:3)</PresentationFormat>
  <Paragraphs>42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Constantia</vt:lpstr>
      <vt:lpstr>NikoshBAN</vt:lpstr>
      <vt:lpstr>Wingdings 2</vt:lpstr>
      <vt:lpstr>Flow</vt:lpstr>
      <vt:lpstr>PowerPoint Presentation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ict7</cp:lastModifiedBy>
  <cp:revision>203</cp:revision>
  <dcterms:created xsi:type="dcterms:W3CDTF">2006-08-16T00:00:00Z</dcterms:created>
  <dcterms:modified xsi:type="dcterms:W3CDTF">2021-08-21T09:28:53Z</dcterms:modified>
</cp:coreProperties>
</file>