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4" r:id="rId16"/>
    <p:sldId id="269" r:id="rId17"/>
    <p:sldId id="270" r:id="rId18"/>
    <p:sldId id="27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A755E-685D-48A9-BB56-7CD0B895403A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09DE2-089D-479B-B8B7-C218DA204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09DE2-089D-479B-B8B7-C218DA2046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1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E2E1-BAF9-4F1E-B516-3D8506C5B88B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B3B4-807C-48FE-B2F7-4C5176522501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7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6F02-8375-4993-A1AF-6031619D94F1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7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4135-F299-4DDB-9AD0-B1D530589978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1842-86E1-4087-B4D1-44B233C96466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2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05D5-D4C9-4D10-B5B4-6A8A6FD56867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1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D884-182B-4FFE-8F95-E7F888569926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7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1A31-FE9C-45FC-B827-E56E4AE28A54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6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3B50-E391-4361-A876-EC225821010D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17FE-602A-41C8-B469-5E8309999786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123B-5396-426B-ADAF-62C427D65C6C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8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F56E-7A02-4299-B0E6-B086B71545B2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9147-675C-4547-89E2-57BDAF3A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04" y="2305922"/>
            <a:ext cx="4134118" cy="4134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A3D9-42BD-499C-B5A2-733408F6C26D}" type="datetime1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21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0780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 পাওয়া যে সকল সম্পদ মানুষ তার চাহিদা পূরনের জন্য ব্যবহার করে থাকে তাই প্রাকৃতিক সম্পদ।সূর্যের আলো,মাটি,পানি,বায়ু,গাছপালা,পশুপাখি ইত্যাদি প্রাকৃতিক সম্পদ।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17" y="4378252"/>
            <a:ext cx="2857500" cy="196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329" y="4378252"/>
            <a:ext cx="2619240" cy="196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57" y="4378252"/>
            <a:ext cx="3160423" cy="196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6" y="4378252"/>
            <a:ext cx="2666739" cy="196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CFC2-4A15-47DE-9027-19FAB05397EA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3842869"/>
            <a:ext cx="3311949" cy="1895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9" y="3842869"/>
            <a:ext cx="2847975" cy="1895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58" y="3842869"/>
            <a:ext cx="2080407" cy="1956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428" y="3842869"/>
            <a:ext cx="1996226" cy="196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28789" y="218941"/>
            <a:ext cx="11809926" cy="1815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bn-IN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সম্পদই হলোমানবসৃষ্ট সম্পদ। কাগজ,প্লাস্টিক,কাচ,বিদ্যুৎ,কলকারখানা ইত্যাদি মানবসৃষ্ট সম্পদ।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189" y="5975797"/>
            <a:ext cx="2099256" cy="643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5509" y="5975797"/>
            <a:ext cx="3000305" cy="643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3009" y="6115318"/>
            <a:ext cx="2099256" cy="643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39459" y="6115318"/>
            <a:ext cx="2099256" cy="643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9DBB-9816-4F60-9250-5D77D0586DC4}" type="datetime1">
              <a:rPr lang="en-US" smtClean="0"/>
              <a:t>8/20/2021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6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34927"/>
            <a:ext cx="11784169" cy="6599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199B-BF81-47DC-AA69-B9787882CB56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318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36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উতপাদন এবং নতুন কিছু তৈরি করার জন্য আমরা প্রাকৃতিক সম্পদের উপর নির্ভরশীল।যেমন-তেল,কয়লা এবং প্রাকৃতিক গ্যাস।এই সকল সম্পদের বিকল্প খুঁজে বের করতে হবে।পাশাপাশি এর যথাযথ ব্যবহার করতে হবে।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6" y="2499248"/>
            <a:ext cx="5803408" cy="3609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87" y="2403444"/>
            <a:ext cx="5568302" cy="3705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C027-A4A5-4DF8-B310-60F185E2F6F2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910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বিকল্প উৎসঃতেল,গ্যাস,কয়লা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অনবায়নযোগ্য সম্পদ।নবায়নযোগ্য সম্পদ হিসেবে আমরা সূর্যের আলো,বায়ুপ্রবাহ এবং পানির স্রোত ব্যবহার করতে পারি।সূর্যের আলো খুবই গুরুত্বপুর্ন এবং অফুরন্ত শক্তির উৎস।সৌর প্যানেল ব্যবহার করে আমরা সূর্য থেকে বিদ্যুৎ শক্তি পাই।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00" y="3016960"/>
            <a:ext cx="3951264" cy="304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96500" y="6057581"/>
            <a:ext cx="3861112" cy="61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66" y="3016960"/>
            <a:ext cx="5294258" cy="304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787166" y="6057581"/>
            <a:ext cx="2975020" cy="613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উইন্ডমিল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IN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54A5-5023-4554-9CEB-835A02FD9F21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2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115910"/>
            <a:ext cx="11809926" cy="6643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1820E-FA3E-49DC-B13A-F13F60317C20}" type="datetime1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9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451" y="270456"/>
            <a:ext cx="3322749" cy="785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32597"/>
            <a:ext cx="12192000" cy="26272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 সম্পদের বিকল্প হিসেবে কেন নবায়নযোগ্য সম্পদ ব্যবহার করা উচিৎ?সে সম্পর্কে কমপক্ষে ৫টি বাক্য তোমার খাতায় লিখ।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19" y="270456"/>
            <a:ext cx="3430409" cy="2282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BA9F-C47C-49B9-89F6-9247008C45FD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9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3059" y="218941"/>
            <a:ext cx="3155324" cy="73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27290"/>
            <a:ext cx="12192000" cy="4230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১।মানবসৃষ্ট সম্পদের ৫টি উদাহরন দাও।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২।প্রাকৃতিক সম্পদ গুলো কী কী? 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৩।মানবসৃষ্ট সম্পদ কি?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৪।অফুরন্ত শক্তির উৎস কি?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৫।আমরা সূর্য থেকে কিভাবে বিদ্যুৎ শক্তি পাই?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330" y="218941"/>
            <a:ext cx="2215166" cy="2265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BF0C-36F9-42AC-96D8-9426057A8170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5177" y="218941"/>
            <a:ext cx="3258355" cy="7340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75020"/>
            <a:ext cx="12192000" cy="20734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সুন্দর বাড়ি তৈরি করতে তোমার কোন কোন প্রাকৃতিক সম্পদ ও মানবসৃষ্ট সম্পদ প্রয়োজন হবে তার একটি তালিকা তৈরি কর।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482" y="218942"/>
            <a:ext cx="2459864" cy="2537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" y="218941"/>
            <a:ext cx="3642307" cy="20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24CE-FEE9-4DFA-A960-3C2606FAACAE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ক্লাশে সবাইকে ধন্যবাদ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2628899"/>
            <a:ext cx="5802317" cy="3475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0BA6-1DDA-4499-8197-73DD6647FAD8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3361386"/>
            <a:ext cx="5602310" cy="3496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2614" y="3361386"/>
            <a:ext cx="6409386" cy="34966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১৩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ইবতেদায়ি ৫ম 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/08/২০২1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485" y="154742"/>
            <a:ext cx="2671160" cy="304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75" y="154742"/>
            <a:ext cx="2737361" cy="3051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5C077-510F-410B-857E-29D0FD8FAD60}" type="datetime1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80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0" y="934093"/>
            <a:ext cx="10156231" cy="5832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9093" y="0"/>
            <a:ext cx="11269014" cy="746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ছবিগুলো ভাল করে লক্ষ্য করি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5138F-EF66-4075-BD80-55B722F27CA0}" type="datetime1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303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692"/>
            <a:ext cx="5550794" cy="429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75" y="2474693"/>
            <a:ext cx="6459423" cy="435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42434" y="283335"/>
            <a:ext cx="9182636" cy="875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277-5BD9-440C-B1DD-06D5C491EBA1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050"/>
            <a:ext cx="6272010" cy="470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78" y="1935050"/>
            <a:ext cx="5723922" cy="470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05307" y="193183"/>
            <a:ext cx="10959921" cy="901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আরও কিছু ছবি দেখে নিই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066F-E332-49A7-975B-458E0B7B4B2C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97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4" y="3208450"/>
            <a:ext cx="4536851" cy="305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9" y="3208449"/>
            <a:ext cx="3823235" cy="305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0" y="3208449"/>
            <a:ext cx="3331834" cy="3054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437882"/>
            <a:ext cx="12191999" cy="2215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নিচের ছবিগুলো ভাল করে দেখি।এগুলো প্রাকৃতিক সম্পদ।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885" y="6375042"/>
            <a:ext cx="1352281" cy="482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164" y="6321072"/>
            <a:ext cx="1352281" cy="482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67612" y="6397580"/>
            <a:ext cx="1352281" cy="482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A920-53CC-4D7E-B4F5-C8BE408014C0}" type="datetime1">
              <a:rPr lang="en-US" smtClean="0"/>
              <a:t>8/20/2021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808" y="437882"/>
            <a:ext cx="4868214" cy="7598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3808" y="1352282"/>
            <a:ext cx="4868214" cy="695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3807" y="2202288"/>
            <a:ext cx="4868215" cy="734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3090930"/>
            <a:ext cx="5589431" cy="35320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B9ABC-D0D1-427D-992B-1D8050AED24A}" type="datetime1">
              <a:rPr lang="en-US" smtClean="0"/>
              <a:t>8/20/2021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5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0023" y="257577"/>
            <a:ext cx="3528811" cy="6439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608" y="3232596"/>
            <a:ext cx="11552349" cy="3438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সম্পর্কে বিস্তারিত বর্ননা করতে পারবে।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 সম্পদ সম্পর্কে ব্যাখ্যা করতে পারবে।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সম্পর্কে বর্ননা করতে পারবে।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সম্পদের বিকল্প উৎস কী সে সম্পর্কে ব্যাখ্যা করতে পারবে।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68" y="25757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4F602-9C5E-45F4-8DC4-D020CC6EE159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2801775"/>
            <a:ext cx="6593983" cy="387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50" y="2801775"/>
            <a:ext cx="5039932" cy="3878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41666" y="115910"/>
            <a:ext cx="11822807" cy="20606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 হলো এমন কিছু,যা মানুষ ব্যবহার করে উপকৃত হয়।সম্পদকে দুই ভাগে ভাগ করা যায়।যেমন-প্রাকৃতিক সম্পদ এবং মানবসৃষ্ট সম্পদ।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CB01-3A1B-45F3-8AD5-F122855DC000}" type="datetime1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আওহকারী শিক্ষক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7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543</Words>
  <Application>Microsoft Office PowerPoint</Application>
  <PresentationFormat>Widescreen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21</cp:revision>
  <dcterms:created xsi:type="dcterms:W3CDTF">2020-11-17T09:14:57Z</dcterms:created>
  <dcterms:modified xsi:type="dcterms:W3CDTF">2021-08-21T04:43:21Z</dcterms:modified>
</cp:coreProperties>
</file>