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5"/>
  </p:notesMasterIdLst>
  <p:sldIdLst>
    <p:sldId id="257" r:id="rId2"/>
    <p:sldId id="278" r:id="rId3"/>
    <p:sldId id="258" r:id="rId4"/>
    <p:sldId id="290" r:id="rId5"/>
    <p:sldId id="259" r:id="rId6"/>
    <p:sldId id="300" r:id="rId7"/>
    <p:sldId id="260" r:id="rId8"/>
    <p:sldId id="262" r:id="rId9"/>
    <p:sldId id="263" r:id="rId10"/>
    <p:sldId id="303" r:id="rId11"/>
    <p:sldId id="291" r:id="rId12"/>
    <p:sldId id="282" r:id="rId13"/>
    <p:sldId id="283" r:id="rId14"/>
    <p:sldId id="292" r:id="rId15"/>
    <p:sldId id="284" r:id="rId16"/>
    <p:sldId id="286" r:id="rId17"/>
    <p:sldId id="301" r:id="rId18"/>
    <p:sldId id="302" r:id="rId19"/>
    <p:sldId id="288" r:id="rId20"/>
    <p:sldId id="304" r:id="rId21"/>
    <p:sldId id="289" r:id="rId22"/>
    <p:sldId id="275" r:id="rId23"/>
    <p:sldId id="29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21 August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21 August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21 August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21 August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21 August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21 August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21 August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21 August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21 August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21 August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21 August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21 August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55" y="1522017"/>
            <a:ext cx="7241445" cy="50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21 August 2021</a:t>
            </a:fld>
            <a:endParaRPr lang="en-US"/>
          </a:p>
        </p:txBody>
      </p:sp>
      <p:pic>
        <p:nvPicPr>
          <p:cNvPr id="4" name="Picture 3" descr="Dakhil - 2019 - Class-6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t="28632" r="14250" b="15930"/>
          <a:stretch/>
        </p:blipFill>
        <p:spPr>
          <a:xfrm>
            <a:off x="457200" y="457200"/>
            <a:ext cx="8297891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27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30E6-0D08-47DF-A15F-A7A007C19149}" type="datetime3">
              <a:rPr lang="en-US" smtClean="0"/>
              <a:t>21 August 2021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598" y="685800"/>
            <a:ext cx="8534401" cy="5078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কক্ষের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দাঁতসমূহ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আংগুল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এমনিভাবে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হাঁটু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মাংশপেশী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......................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762000"/>
            <a:ext cx="6477000" cy="1295400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الاسئلة من النص واجوبتها- </a:t>
            </a:r>
          </a:p>
          <a:p>
            <a:pPr algn="ctr"/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438400"/>
            <a:ext cx="7976371" cy="1371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مع من ذهب ماجد والى اين ذهب؟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4038600"/>
            <a:ext cx="8052571" cy="1905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ذهب ماجد مع والده الى الطبيب للمعالجة-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4A83-820B-417E-84A7-1BB82DD432BB}" type="datetime3">
              <a:rPr lang="en-US" smtClean="0"/>
              <a:t>21 August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1999" y="381000"/>
            <a:ext cx="7747772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 ماذا راى ماجد فى حجرة الطبيب؟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1999" y="1676400"/>
            <a:ext cx="8052571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رأى ماجد فى حجرة الطبيب صورة كبيرة فيها جسم الانسان-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352800"/>
            <a:ext cx="8017011" cy="952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</a:t>
            </a:r>
            <a:r>
              <a:rPr lang="ar-SA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اى اعضاء الانسان تساعدة للمشى والركض؟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অংগ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দৌড়াতে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r-SA" sz="2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1999" y="4572000"/>
            <a:ext cx="8189732" cy="1524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فى جسم الانسان عظام وعضلات مفاصل التى تساعده للمشى والركض-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21 August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26919" y="838200"/>
            <a:ext cx="6589531" cy="116205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 ماهى فوائد الرياضة؟ 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1651" y="2590800"/>
            <a:ext cx="8649856" cy="2857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فوائد الرياضة: وهى تقوى اعضاء الجسم- وتقيه من الامراض الخطيرة- وتجعل الجسم سالما قويا- وتعالج بها لبعض الامراض-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A7A3-5F73-4EE0-AB96-A29648EEBF76}" type="datetime3">
              <a:rPr lang="en-US" smtClean="0"/>
              <a:t>21 August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77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2" y="914400"/>
            <a:ext cx="8433569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٥)  كيف يعالج اطباء اليوم بعض الامراض؟ </a:t>
            </a:r>
          </a:p>
          <a:p>
            <a:pPr algn="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ডাক্তাররা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2" y="2590800"/>
            <a:ext cx="8738370" cy="2209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نرى اطباء اليوم فى المستشفيات يعالجون بعض الامراض البدنية بالتمارين الرياضية-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850B-B9CA-49A7-BEDA-E64A947BEC18}" type="datetime3">
              <a:rPr lang="en-US" smtClean="0"/>
              <a:t>21 August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01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81799" y="2152048"/>
            <a:ext cx="1880371" cy="9144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ذَهَبَ: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228600"/>
            <a:ext cx="8229599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تحويل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صيغة الماضى او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المضارع ثم كون جملة مفيدة-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ماضى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مضارع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অর্থবোধক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t>21 August 2021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48201" y="3200400"/>
            <a:ext cx="4013970" cy="9144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مضارع:    يذهَبُ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52600" y="4343400"/>
            <a:ext cx="7017853" cy="9144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يذهب زيد الى المدرسة-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64955" y="1892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يتكونَ: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pPr/>
              <a:t>21 August 2021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31357" y="11430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ماضى:   تكونَ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2209800"/>
            <a:ext cx="8525009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يتكون جسم الانسان من عدة اجزاء-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05207" y="33896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يمشى: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71609" y="43434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ماضى:   مشىَ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33800" y="5410200"/>
            <a:ext cx="5131302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يمشى الانسان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71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8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64955" y="1892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وجد: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pPr/>
              <a:t>21 August 2021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31357" y="11430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مضارع:  يجدُ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2209800"/>
            <a:ext cx="8525009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وجد ماجد صورة جسم الانسان-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05207" y="33896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يقفز: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71609" y="43434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ماضى:   قفزَ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81200" y="5410200"/>
            <a:ext cx="6883902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يقفز ماجد بالرجل-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01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8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0" y="349619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فوائد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الرياضة الجسمانية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382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28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الرياضة المحبوبة لى: </a:t>
            </a:r>
            <a:r>
              <a:rPr lang="ar-SA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احب الرياضة الجسمانية وسبع فوائد وهى:  </a:t>
            </a:r>
            <a:endParaRPr lang="en-US" sz="32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A3D-D867-49F9-B7A4-18ED82FB9065}" type="datetime3">
              <a:rPr lang="en-US" smtClean="0"/>
              <a:t>21 August 2021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696200" y="2525821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96200" y="3592621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96200" y="4689901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2541061"/>
            <a:ext cx="64871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تقوى اعضاء الاجسام-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0600" y="3592621"/>
            <a:ext cx="6520848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تقيه من الامراض الخطيرة-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2257" y="4705148"/>
            <a:ext cx="6520848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تجعل الجسم سالما قريا-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86" y="2286000"/>
            <a:ext cx="2831340" cy="381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44" y="3124200"/>
            <a:ext cx="638347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মাহবুবুর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ভূইয়া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রহমানিয়া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সুন্দাদিল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21 August 2021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96200" y="5334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6520" y="19849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1760" y="34669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٦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1760" y="4928263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٧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3802" y="533399"/>
            <a:ext cx="5893957" cy="8309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بها تقل شهم الاجسام-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199" y="1985885"/>
            <a:ext cx="5893957" cy="8309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تجعل الانسان يركض-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199" y="3466920"/>
            <a:ext cx="5893957" cy="8309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تجعل الانسان يقفز- 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3802" y="4928263"/>
            <a:ext cx="5893957" cy="8309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تعالج بها لبعض الامراض-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8"/>
            <a:ext cx="7315200" cy="1098181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الكلمة تناسب-</a:t>
            </a:r>
            <a:endParaRPr lang="en-US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সামঞ্জস্যপূর্ণ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মিলানো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1600200"/>
            <a:ext cx="3733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أ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965" y="2531825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পেট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البطن-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900" y="2514601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নলা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الساق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263" y="1600200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599" y="3434658"/>
            <a:ext cx="362046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القدم-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900" y="3434659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اليد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728" y="4343398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العلاج-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8900" y="4343400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الظهر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7628" y="5257800"/>
            <a:ext cx="31241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الرجل-</a:t>
            </a:r>
            <a:endParaRPr lang="en-US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7000" y="5257801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الطبيب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7D87-372A-443C-BBA8-9FC45AA4F790}" type="datetime3">
              <a:rPr lang="en-US" smtClean="0"/>
              <a:t>21 August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62400" y="2743200"/>
            <a:ext cx="1143000" cy="1188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962400" y="3924119"/>
            <a:ext cx="1181100" cy="1718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962400" y="2916545"/>
            <a:ext cx="1129496" cy="17316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962400" y="4648200"/>
            <a:ext cx="1181100" cy="1198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82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143000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6304" y="2362200"/>
            <a:ext cx="771529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اى رياضة تحب؟ تفكر واذكر سبع فوائد لتلك الرياضة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6076" y="28141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59" y="4419599"/>
            <a:ext cx="3296920" cy="194771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4222-6AF1-458B-817B-AFBAB1F11A04}" type="datetime3">
              <a:rPr lang="en-US" smtClean="0"/>
              <a:t>21 August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31B-BD65-453A-8AEA-532E85EF10BD}" type="datetime3">
              <a:rPr lang="en-US" smtClean="0"/>
              <a:t>21 August 2021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6658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11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السادس-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اللغة العربية الاتصالية-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الحادى عشر-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2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khil - 2019 - Class-6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10963" r="28175" b="18223"/>
          <a:stretch/>
        </p:blipFill>
        <p:spPr>
          <a:xfrm>
            <a:off x="381000" y="731520"/>
            <a:ext cx="3725704" cy="485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akhil - 2019 - Class-6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2" t="18963" r="38725" b="42667"/>
          <a:stretch/>
        </p:blipFill>
        <p:spPr>
          <a:xfrm>
            <a:off x="4800600" y="731520"/>
            <a:ext cx="3352800" cy="51383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93" y="5562600"/>
            <a:ext cx="33043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21 August 2021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1143000"/>
            <a:ext cx="3581400" cy="4097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73" y="1520190"/>
            <a:ext cx="4401828" cy="35852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57800" y="5543308"/>
            <a:ext cx="33043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4343400"/>
            <a:ext cx="33043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দেখছেন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21 August 2021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80640" y="4343400"/>
            <a:ext cx="33043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1068729"/>
            <a:ext cx="3854762" cy="255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14" y="1068729"/>
            <a:ext cx="406335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47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53" y="3886200"/>
            <a:ext cx="7350947" cy="175432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الريَاضَة الجِسْمَانِية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endParaRPr lang="ar-SA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76400" y="9906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6320-EA34-4963-9183-2B3FCDB4CDA5}" type="datetime3">
              <a:rPr lang="en-US" smtClean="0"/>
              <a:t>21 August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953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3886200"/>
            <a:ext cx="58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تحويل صيغة الماضى او المضارع-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ماضى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مضارع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667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80" y="2590800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الاجابة السؤال من النص-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5160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5133281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فوائد الرياضة الجسمانية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5267-EB19-42DA-9A52-BD24810E024F}" type="datetime3">
              <a:rPr lang="en-US" smtClean="0"/>
              <a:t>21 August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النص المدروس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8EE-82D6-4D06-A8EE-A2ADD99F48A6}" type="datetime3">
              <a:rPr lang="en-US" smtClean="0"/>
              <a:t>21 August 2021</a:t>
            </a:fld>
            <a:endParaRPr lang="en-US"/>
          </a:p>
        </p:txBody>
      </p:sp>
      <p:pic>
        <p:nvPicPr>
          <p:cNvPr id="6" name="Picture 5" descr="Dakhil - 2019 - Class-6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3" t="32742" r="31312" b="45401"/>
          <a:stretch/>
        </p:blipFill>
        <p:spPr>
          <a:xfrm>
            <a:off x="734399" y="1168077"/>
            <a:ext cx="7598867" cy="2381471"/>
          </a:xfrm>
          <a:prstGeom prst="rect">
            <a:avLst/>
          </a:prstGeom>
        </p:spPr>
      </p:pic>
      <p:pic>
        <p:nvPicPr>
          <p:cNvPr id="7" name="Picture 6" descr="Dakhil - 2019 - Class-6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3" t="65612" r="31575" b="1518"/>
          <a:stretch/>
        </p:blipFill>
        <p:spPr>
          <a:xfrm>
            <a:off x="762000" y="2666999"/>
            <a:ext cx="7543800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1193</TotalTime>
  <Words>623</Words>
  <Application>Microsoft Office PowerPoint</Application>
  <PresentationFormat>On-screen Show (4:3)</PresentationFormat>
  <Paragraphs>149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Georgia</vt:lpstr>
      <vt:lpstr>NikoshBAN</vt:lpstr>
      <vt:lpstr>Tahoma</vt:lpstr>
      <vt:lpstr>Trebuchet MS</vt:lpstr>
      <vt:lpstr>Vrinda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Microsoft account</cp:lastModifiedBy>
  <cp:revision>322</cp:revision>
  <dcterms:created xsi:type="dcterms:W3CDTF">2015-05-23T05:54:04Z</dcterms:created>
  <dcterms:modified xsi:type="dcterms:W3CDTF">2021-08-21T04:22:10Z</dcterms:modified>
</cp:coreProperties>
</file>