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6" r:id="rId3"/>
    <p:sldId id="314" r:id="rId4"/>
    <p:sldId id="292" r:id="rId5"/>
    <p:sldId id="268" r:id="rId6"/>
    <p:sldId id="269" r:id="rId7"/>
    <p:sldId id="267" r:id="rId8"/>
    <p:sldId id="299" r:id="rId9"/>
    <p:sldId id="300" r:id="rId10"/>
    <p:sldId id="303" r:id="rId11"/>
    <p:sldId id="270" r:id="rId12"/>
    <p:sldId id="304" r:id="rId13"/>
    <p:sldId id="310" r:id="rId14"/>
    <p:sldId id="311" r:id="rId15"/>
    <p:sldId id="308" r:id="rId16"/>
    <p:sldId id="312" r:id="rId17"/>
    <p:sldId id="313" r:id="rId18"/>
    <p:sldId id="274" r:id="rId19"/>
    <p:sldId id="297" r:id="rId20"/>
    <p:sldId id="298" r:id="rId21"/>
    <p:sldId id="289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9453-7A43-4E13-B048-574940A0FC2B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52E5-48DD-4E7D-9496-0DCE94F84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6731279_1587507651332155_4659866302361614403_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67463"/>
            <a:ext cx="477128" cy="490537"/>
          </a:xfrm>
          <a:prstGeom prst="rect">
            <a:avLst/>
          </a:prstGeom>
        </p:spPr>
      </p:pic>
      <p:pic>
        <p:nvPicPr>
          <p:cNvPr id="8" name="Picture 7" descr="26731279_1587507651332155_4659866302361614403_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4872" y="6367463"/>
            <a:ext cx="477128" cy="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4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uran Logo Png H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051" y="250721"/>
            <a:ext cx="11480903" cy="6281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4956" y="3144876"/>
            <a:ext cx="8679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vMZg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2760" y="791067"/>
            <a:ext cx="2310844" cy="2245371"/>
          </a:xfrm>
        </p:spPr>
      </p:pic>
    </p:spTree>
    <p:extLst>
      <p:ext uri="{BB962C8B-B14F-4D97-AF65-F5344CB8AC3E}">
        <p14:creationId xmlns:p14="http://schemas.microsoft.com/office/powerpoint/2010/main" val="2933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690" y="3400802"/>
            <a:ext cx="11400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وَمَا كَانَ هَذَا الْقُرْآنُ أَنْ يُفْتَرَى مِنْ دُونِ اللَّهِ وَلَكِنْ تَصْدِيقَ الَّذِي بَيْنَ يَدَيْهِ وَتَفْصِيلَ الْكِتَابِ لَا رَيْبَ فِيهِ مِنْ رَبِّ الْعَالَمِينَ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710" y="5212311"/>
            <a:ext cx="11503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Avjøvn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e¨wZZ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iPbv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cÿvšÍ‡i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mg_©b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mg~‡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G‡Z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m‡›`n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RMZmg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cÖwZcvj‡Ki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                   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BDbym-37)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8142" y="781663"/>
            <a:ext cx="5408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gnvb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evYx....</a:t>
            </a:r>
          </a:p>
        </p:txBody>
      </p:sp>
      <p:pic>
        <p:nvPicPr>
          <p:cNvPr id="34818" name="Picture 2" descr="ডাউনলোড Al Quran MP3 - Quran Reading® Android: শিক্ষ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5264" y="412955"/>
            <a:ext cx="2715393" cy="271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978" y="3407610"/>
            <a:ext cx="1088608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আসমানী কিতাব কার উপর নাযিল হয়</a:t>
            </a:r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49920" y="1905915"/>
            <a:ext cx="7610622" cy="56270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7687" y="835925"/>
            <a:ext cx="317135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2" name="Picture 4" descr="Reading Holy Quran Icons - Download Free Vector Icons | Noun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3329" y="648928"/>
            <a:ext cx="3008671" cy="300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6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 Quran Vector ai, svg file | free graphics | UIHe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399" y="956385"/>
            <a:ext cx="5480065" cy="45152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77730" y="442451"/>
            <a:ext cx="7351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Rxeb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e¨e¯’v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048" y="4956933"/>
            <a:ext cx="1112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KziAv‡b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gvbe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kvwšÍ-k„sLjvi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</a:t>
            </a:r>
          </a:p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Bn‡jŠwKK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ci‡jŠwKK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my¯úó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weavbvewj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647" y="4883191"/>
            <a:ext cx="115098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KziAv‡b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ev›`v‡`i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cÖ‡Z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¨‡Ki `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vwqZ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¡ </a:t>
            </a:r>
          </a:p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mywbw`©ófv‡e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17" y="5148661"/>
            <a:ext cx="11569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gymjgvb‡`i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mvwe©K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c_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wb‡`©kK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202" y="5428881"/>
            <a:ext cx="9834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Avj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KziAv†bi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cvj‡b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866" y="4779952"/>
            <a:ext cx="8077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kwiq‡Zi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Drm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n‡”Q Avj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endParaRPr lang="en-US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DciB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kwiq‡Zi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vwcZ</a:t>
            </a:r>
            <a:endParaRPr lang="en-US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>
            <a:off x="9689689" y="1504336"/>
            <a:ext cx="471949" cy="781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1443" y="5513930"/>
            <a:ext cx="3259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°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92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1497" y="5484433"/>
            <a:ext cx="315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gv`vwb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9071" y="3375413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30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4503" y="3345916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6236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60089" y="2284032"/>
            <a:ext cx="9188246" cy="1076632"/>
            <a:chOff x="1460089" y="2284032"/>
            <a:chExt cx="9188246" cy="1076632"/>
          </a:xfrm>
        </p:grpSpPr>
        <p:sp>
          <p:nvSpPr>
            <p:cNvPr id="2" name="Rectangle 1"/>
            <p:cNvSpPr/>
            <p:nvPr/>
          </p:nvSpPr>
          <p:spPr>
            <a:xfrm>
              <a:off x="1533832" y="2284032"/>
              <a:ext cx="9040762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1460089" y="2313529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338618" y="2298781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70953" y="2284032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439263" y="2298781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483508" y="4275066"/>
            <a:ext cx="324466" cy="35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2952" y="3375414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mgqKvj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23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3136" y="3345918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114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6568" y="4673271"/>
            <a:ext cx="4778478" cy="19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563329" y="4688019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223819" y="4688018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9315" y="5484433"/>
            <a:ext cx="315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iæKz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540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9940413" y="4688019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492179" y="4319311"/>
            <a:ext cx="324466" cy="35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65923" y="4688019"/>
            <a:ext cx="2580967" cy="17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168-1680407_al-qur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431" y="-280219"/>
            <a:ext cx="3412117" cy="2283345"/>
          </a:xfrm>
          <a:prstGeom prst="rect">
            <a:avLst/>
          </a:prstGeom>
        </p:spPr>
      </p:pic>
      <p:pic>
        <p:nvPicPr>
          <p:cNvPr id="29" name="Picture 28" descr="v¦v¦.png"/>
          <p:cNvPicPr>
            <a:picLocks noChangeAspect="1"/>
          </p:cNvPicPr>
          <p:nvPr/>
        </p:nvPicPr>
        <p:blipFill>
          <a:blip r:embed="rId3"/>
          <a:srcRect l="5863" t="26735" r="6184" b="23633"/>
          <a:stretch>
            <a:fillRect/>
          </a:stretch>
        </p:blipFill>
        <p:spPr>
          <a:xfrm>
            <a:off x="221226" y="427703"/>
            <a:ext cx="7868922" cy="110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6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917" y="250723"/>
            <a:ext cx="56685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8058" y="2388927"/>
            <a:ext cx="3825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إِنْ هُوَ إِلَّا ذِكْرٌ لِّلْعَالَمِينَ</a:t>
            </a:r>
            <a:endParaRPr lang="en-US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320" y="3318076"/>
            <a:ext cx="1044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Rvnv‡bi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Awaevmx‡`i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ZvKwei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27)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934" y="4276721"/>
            <a:ext cx="9156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تَبَارَكَ الَّذِي نَزَّلَ الْفُرْقَانَ عَلَى عَبْدِهِ لِيَكُونَ لِلْعَالَمِينَ نَذِيرًا</a:t>
            </a:r>
            <a:r>
              <a:rPr lang="en-US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471" y="5102631"/>
            <a:ext cx="11651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whwb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dziKvb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†m </a:t>
            </a: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wek¦RM‡Zi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mZK©Kvix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dziKvb:1)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167-1671329_quran-png-transparent-background-quran-logo.p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787" y="478092"/>
            <a:ext cx="3756976" cy="310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573" y="265469"/>
            <a:ext cx="908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Avj-KziAv‡bi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fvefvlvi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¸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bMZ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</a:t>
            </a:r>
            <a:endParaRPr lang="en-US" sz="6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68-1680407_al-qura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809" y="857374"/>
            <a:ext cx="3447159" cy="2873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276" y="3450811"/>
            <a:ext cx="11445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قُلْ أُوحِيَ إِلَيَّ أَنَّهُ اسْتَمَعَ نَفَرٌ مِّنَ الْجِنِّ فَقَالُوا إِنَّا سَمِعْنَا قُرْآنًا عَجَبًا</a:t>
            </a:r>
            <a:endParaRPr lang="en-US" sz="4400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963" y="4421661"/>
            <a:ext cx="11651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ejybt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Inx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bvwhj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wRb‡`i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`j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kªeY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AZtci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ÕAvgiv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we¯§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kªeY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K‡iwQ|Õ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wRb:1)</a:t>
            </a:r>
            <a:endParaRPr lang="as-IN" sz="4400" dirty="0"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18" name="AutoShape 2" descr="Free Png Quran Png Images Transparent - قران كريم Png,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100" y="309716"/>
            <a:ext cx="6641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Avj-KziAvb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gvwR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193" y="4033483"/>
            <a:ext cx="11061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GZ`m¤c‡K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hw`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m‡›`n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K‡iwQ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iPbv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mme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mvnvh¨Kvix‡`i‡K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-GK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Avjøvn‡K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hw`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mZ¨ev`x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[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evKviv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23 ]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450" y="2415880"/>
            <a:ext cx="11061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وَإِن كُنتُمْ فِي رَيْبٍ مِّمَّا نَزَّلْنَا عَلَى عَبْدِنَا فَأْتُواْ بِسُورَةٍ مِّن مِّثْلِهِ وَادْعُواْ شُهَدَاءكُم مِّن دُونِ اللّهِ إِنْ كُنْتُمْ صَادِقِينَ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194" name="AutoShape 2" descr="Al+quran+logo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Quran PNG Transparent Images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123" y="242944"/>
            <a:ext cx="4168877" cy="255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10" grpId="0"/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5626" y="3185651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e¨w³ Rxeb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755" y="3215149"/>
            <a:ext cx="294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5292" y="3259394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131" y="5855110"/>
            <a:ext cx="2073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7252" y="5781369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7305" y="5825613"/>
            <a:ext cx="2967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pic>
        <p:nvPicPr>
          <p:cNvPr id="3074" name="Picture 2" descr="ছোট পরিবারই সুখী পরিবা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2" r="6530"/>
          <a:stretch>
            <a:fillRect/>
          </a:stretch>
        </p:blipFill>
        <p:spPr bwMode="auto">
          <a:xfrm>
            <a:off x="4439264" y="1196812"/>
            <a:ext cx="3111908" cy="2078484"/>
          </a:xfrm>
          <a:prstGeom prst="rect">
            <a:avLst/>
          </a:prstGeom>
          <a:noFill/>
        </p:spPr>
      </p:pic>
      <p:sp>
        <p:nvSpPr>
          <p:cNvPr id="3076" name="AutoShape 4" descr="অধিবেশন ১০ : উগ্রবাদ ও সহিংসতামুক্ত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045" y="1427624"/>
            <a:ext cx="2664542" cy="1828542"/>
          </a:xfrm>
          <a:prstGeom prst="rect">
            <a:avLst/>
          </a:prstGeom>
        </p:spPr>
      </p:pic>
      <p:pic>
        <p:nvPicPr>
          <p:cNvPr id="19" name="Picture 18" descr="ev¦Ave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361" y="3709550"/>
            <a:ext cx="1637480" cy="2204554"/>
          </a:xfrm>
          <a:prstGeom prst="rect">
            <a:avLst/>
          </a:prstGeom>
        </p:spPr>
      </p:pic>
      <p:pic>
        <p:nvPicPr>
          <p:cNvPr id="20" name="Picture 19" descr="‡vAvevw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6E6F3"/>
              </a:clrFrom>
              <a:clrTo>
                <a:srgbClr val="D6E6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7536" y="4110448"/>
            <a:ext cx="3437831" cy="1685667"/>
          </a:xfrm>
          <a:prstGeom prst="rect">
            <a:avLst/>
          </a:prstGeom>
        </p:spPr>
      </p:pic>
      <p:pic>
        <p:nvPicPr>
          <p:cNvPr id="21" name="Picture 20" descr="i‡b‡¦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4584" y="4129547"/>
            <a:ext cx="2419454" cy="1687157"/>
          </a:xfrm>
          <a:prstGeom prst="rect">
            <a:avLst/>
          </a:prstGeom>
        </p:spPr>
      </p:pic>
      <p:pic>
        <p:nvPicPr>
          <p:cNvPr id="22" name="Picture 21" descr="5.png"/>
          <p:cNvPicPr>
            <a:picLocks noChangeAspect="1"/>
          </p:cNvPicPr>
          <p:nvPr/>
        </p:nvPicPr>
        <p:blipFill>
          <a:blip r:embed="rId7"/>
          <a:srcRect l="3349" t="29289" r="4580" b="12132"/>
          <a:stretch>
            <a:fillRect/>
          </a:stretch>
        </p:blipFill>
        <p:spPr>
          <a:xfrm>
            <a:off x="412954" y="280218"/>
            <a:ext cx="11415251" cy="899652"/>
          </a:xfrm>
          <a:prstGeom prst="rect">
            <a:avLst/>
          </a:prstGeom>
        </p:spPr>
      </p:pic>
      <p:pic>
        <p:nvPicPr>
          <p:cNvPr id="23" name="Picture 22" descr="vywv„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7" t="5406" r="58380" b="26273"/>
          <a:stretch>
            <a:fillRect/>
          </a:stretch>
        </p:blipFill>
        <p:spPr>
          <a:xfrm>
            <a:off x="1194619" y="1145675"/>
            <a:ext cx="2050026" cy="203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ran Logo Png H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62051" y="294966"/>
            <a:ext cx="11480903" cy="6281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4465" y="3200303"/>
            <a:ext cx="115922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</a:pP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mgvav‡b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Avj-KziAv‡bi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? </a:t>
            </a:r>
            <a:endParaRPr lang="bn-IN" sz="4400" dirty="0" smtClean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6.png"/>
          <p:cNvPicPr>
            <a:picLocks noChangeAspect="1"/>
          </p:cNvPicPr>
          <p:nvPr/>
        </p:nvPicPr>
        <p:blipFill>
          <a:blip r:embed="rId3"/>
          <a:srcRect l="11616" t="28896" r="10365" b="20573"/>
          <a:stretch>
            <a:fillRect/>
          </a:stretch>
        </p:blipFill>
        <p:spPr>
          <a:xfrm>
            <a:off x="619431" y="634180"/>
            <a:ext cx="5825613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14022_234328650093450_5939029869181548722_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761" y="2378389"/>
            <a:ext cx="8244348" cy="320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333" y="1268406"/>
            <a:ext cx="1146337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 টি কিতাবের মধ্যেও সর্বশ্রেষ্ঠ কিতাব হল আল-কুরআন </a:t>
            </a:r>
            <a:endParaRPr lang="en-US" sz="4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29" y="5849986"/>
            <a:ext cx="1163922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সকল আসমানী কিতাবের মূল শিক্ষাও এতে বিদ্যমান  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773" y="1294059"/>
            <a:ext cx="11639227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আল-কুরআনের ভাব ও ভাষা অপূর্ব ও অনন্য। </a:t>
            </a:r>
            <a:endParaRPr lang="en-US" sz="6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8" y="5842337"/>
            <a:ext cx="11639227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 মহানবী (সা.) এর শ্রেষ্ঠ মুজিজা। </a:t>
            </a:r>
            <a:endParaRPr lang="en-US" sz="6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044" y="1390166"/>
            <a:ext cx="1163922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জীবনের সকল সমস্যার সমাধান আল-কুরআনেই রয়েছে। </a:t>
            </a:r>
            <a:endParaRPr lang="en-US" sz="4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7.png"/>
          <p:cNvPicPr>
            <a:picLocks noChangeAspect="1"/>
          </p:cNvPicPr>
          <p:nvPr/>
        </p:nvPicPr>
        <p:blipFill>
          <a:blip r:embed="rId3"/>
          <a:srcRect l="8638" t="24489" r="5765" b="10859"/>
          <a:stretch>
            <a:fillRect/>
          </a:stretch>
        </p:blipFill>
        <p:spPr>
          <a:xfrm>
            <a:off x="2920181" y="339213"/>
            <a:ext cx="6297561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3394" y="870158"/>
            <a:ext cx="5766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024" y="2867582"/>
            <a:ext cx="53303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65" y="514263"/>
            <a:ext cx="43815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306" y="311715"/>
            <a:ext cx="4215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g~j¨vqb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843" y="1473754"/>
            <a:ext cx="947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AeZx‡b©i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mgqKvj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3858" y="2433483"/>
            <a:ext cx="6072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K. 21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L. 22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M. 23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N. 24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endParaRPr lang="en-US" sz="4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333" y="3862993"/>
            <a:ext cx="947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bn-IN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4881716"/>
            <a:ext cx="6431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K. 6326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L. 6266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M. 6636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N. 6236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endParaRPr lang="en-US" sz="4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53" y="4390986"/>
            <a:ext cx="1134156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685800" indent="-685800"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Avj-KziAvb‡K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kªó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wKZve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†Kb?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11451" t="25096" r="18095" b="13807"/>
          <a:stretch>
            <a:fillRect/>
          </a:stretch>
        </p:blipFill>
        <p:spPr>
          <a:xfrm>
            <a:off x="1165123" y="916912"/>
            <a:ext cx="4645742" cy="1516572"/>
          </a:xfrm>
          <a:prstGeom prst="rect">
            <a:avLst/>
          </a:prstGeom>
        </p:spPr>
      </p:pic>
      <p:pic>
        <p:nvPicPr>
          <p:cNvPr id="7" name="Picture 6" descr="248-2485612_islamic-logo-free-p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8337" b="8577"/>
          <a:stretch>
            <a:fillRect/>
          </a:stretch>
        </p:blipFill>
        <p:spPr>
          <a:xfrm>
            <a:off x="8627806" y="722671"/>
            <a:ext cx="3185652" cy="33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D0B48F"/>
              </a:clrFrom>
              <a:clrTo>
                <a:srgbClr val="D0B4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21546"/>
          <a:stretch>
            <a:fillRect/>
          </a:stretch>
        </p:blipFill>
        <p:spPr>
          <a:xfrm>
            <a:off x="1147642" y="1430593"/>
            <a:ext cx="10047008" cy="3347884"/>
          </a:xfrm>
          <a:prstGeom prst="rect">
            <a:avLst/>
          </a:prstGeom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33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3" y="1556641"/>
            <a:ext cx="3388375" cy="457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65174" y="737423"/>
            <a:ext cx="5766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781" y="2968376"/>
            <a:ext cx="7503062" cy="27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691" y="4713395"/>
            <a:ext cx="271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বই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7239" y="4890376"/>
            <a:ext cx="34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হাদিসের কিতাব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9115" y="5023110"/>
            <a:ext cx="345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বইঃ ফিকহুল আকবর | QuranerAlo.com - কুরআনের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758" t="5882" r="20994" b="5229"/>
          <a:stretch>
            <a:fillRect/>
          </a:stretch>
        </p:blipFill>
        <p:spPr bwMode="auto">
          <a:xfrm>
            <a:off x="3746091" y="2035277"/>
            <a:ext cx="2300748" cy="326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AutoShape 4" descr="Al Quran - 2116x1416 Wallpaper - Ecopetit.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ডাউনলোড করুন ইসলামিক হাদিস,কুরআন সব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5" t="2613" r="15544" b="8085"/>
          <a:stretch>
            <a:fillRect/>
          </a:stretch>
        </p:blipFill>
        <p:spPr bwMode="auto">
          <a:xfrm>
            <a:off x="6194322" y="1598416"/>
            <a:ext cx="2344995" cy="3342291"/>
          </a:xfrm>
          <a:prstGeom prst="rect">
            <a:avLst/>
          </a:prstGeom>
          <a:noFill/>
        </p:spPr>
      </p:pic>
      <p:sp>
        <p:nvSpPr>
          <p:cNvPr id="18440" name="AutoShape 8" descr="আল-ফিকহুল আকবার - SellnSale: Online Sho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বই: সাহাবাদের ব্যাপারে আহলে সুন্নত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1" t="2683" r="4516"/>
          <a:stretch>
            <a:fillRect/>
          </a:stretch>
        </p:blipFill>
        <p:spPr bwMode="auto">
          <a:xfrm>
            <a:off x="0" y="1592825"/>
            <a:ext cx="4076538" cy="30086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07057" y="5185343"/>
            <a:ext cx="34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ফিকহের কিতাব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168-1680407_al-qura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7" t="13949" r="12345" b="964"/>
          <a:stretch>
            <a:fillRect/>
          </a:stretch>
        </p:blipFill>
        <p:spPr>
          <a:xfrm>
            <a:off x="8216866" y="1805403"/>
            <a:ext cx="3975134" cy="3002569"/>
          </a:xfrm>
          <a:prstGeom prst="rect">
            <a:avLst/>
          </a:prstGeom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60" y="0"/>
            <a:ext cx="11294955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7172" y="537542"/>
            <a:ext cx="420499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sahibulsaif.files.wordpress.com/2011/10/al-quran.jpg?w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536" y="3708602"/>
            <a:ext cx="4362554" cy="2898675"/>
          </a:xfrm>
          <a:prstGeom prst="rect">
            <a:avLst/>
          </a:prstGeom>
          <a:noFill/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3"/>
          <a:srcRect l="6290" t="28922" r="9395" b="12099"/>
          <a:stretch>
            <a:fillRect/>
          </a:stretch>
        </p:blipFill>
        <p:spPr>
          <a:xfrm>
            <a:off x="324464" y="1902541"/>
            <a:ext cx="11663425" cy="21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8-2485612_islamic-logo-free-p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765" b="9767"/>
          <a:stretch>
            <a:fillRect/>
          </a:stretch>
        </p:blipFill>
        <p:spPr>
          <a:xfrm>
            <a:off x="7652387" y="796413"/>
            <a:ext cx="4323303" cy="5722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705" y="1835361"/>
            <a:ext cx="11371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wk¶v_©xiv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----</a:t>
            </a:r>
          </a:p>
          <a:p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Avj-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cwiPq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Avj-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KvVv‡gvMZ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cwiPq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3. Rxeb mgm¨vi mgvav‡b Avj-KziAv‡bi f‚wgKv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9434" y="294656"/>
            <a:ext cx="32848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8800" b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434" name="AutoShape 2" descr="Islamic Logo Free Png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716" y="4885235"/>
            <a:ext cx="11577484" cy="1169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Avj-KziAvb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gnvb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evYx # Avj-KziAvb me©‡kl I me©‡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’</a:t>
            </a:r>
          </a:p>
          <a:p>
            <a:pPr marL="571500" indent="-571500" algn="ctr"/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GwU gynv¤§` (mv.) Dci bvwhj nq # Avj-KziAvb Ávb-weÁv‡bi g~j Drm </a:t>
            </a:r>
          </a:p>
        </p:txBody>
      </p:sp>
      <p:pic>
        <p:nvPicPr>
          <p:cNvPr id="15364" name="Picture 4" descr="What's inside the world's first Quran-inspired park | Condé Nast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665" y="292028"/>
            <a:ext cx="7191174" cy="4043998"/>
          </a:xfrm>
          <a:prstGeom prst="rect">
            <a:avLst/>
          </a:prstGeom>
          <a:noFill/>
        </p:spPr>
      </p:pic>
      <p:pic>
        <p:nvPicPr>
          <p:cNvPr id="15" name="Picture 14" descr="fghfghfg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709" y="0"/>
            <a:ext cx="3072130" cy="4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59687" y="612822"/>
            <a:ext cx="4523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রআন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20" y="5764768"/>
            <a:ext cx="118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Avj-KziAv‡bi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fve,fvlv,gg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¯‘ me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wKQzB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Avjøvn Zvqvjvi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wb‡Ri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960" y="1714745"/>
            <a:ext cx="977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KyiAvb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weï×,wb‡f©Rvj,kvk¦Z,AweK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…Z I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 </a:t>
            </a:r>
          </a:p>
        </p:txBody>
      </p:sp>
      <p:pic>
        <p:nvPicPr>
          <p:cNvPr id="13314" name="Picture 2" descr="Teach you how to read and recite the holy quran by Maulanatwa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09" y="2478503"/>
            <a:ext cx="5442156" cy="3145293"/>
          </a:xfrm>
          <a:prstGeom prst="rect">
            <a:avLst/>
          </a:prstGeom>
          <a:noFill/>
        </p:spPr>
      </p:pic>
      <p:pic>
        <p:nvPicPr>
          <p:cNvPr id="13316" name="Picture 4" descr="Logo al quran png 2 » PNG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278" y="257380"/>
            <a:ext cx="1376004" cy="1376004"/>
          </a:xfrm>
          <a:prstGeom prst="rect">
            <a:avLst/>
          </a:prstGeom>
          <a:noFill/>
        </p:spPr>
      </p:pic>
      <p:pic>
        <p:nvPicPr>
          <p:cNvPr id="17" name="Picture 4" descr="Logo al quran png 2 » PNG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0825" y="301625"/>
            <a:ext cx="1287513" cy="1287513"/>
          </a:xfrm>
          <a:prstGeom prst="rect">
            <a:avLst/>
          </a:prstGeom>
          <a:noFill/>
        </p:spPr>
      </p:pic>
      <p:pic>
        <p:nvPicPr>
          <p:cNvPr id="13318" name="Picture 6" descr="Katara Quran Memorization Sessions | Qatar Living Ev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574" y="2448231"/>
            <a:ext cx="5604387" cy="312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4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5586" y="241864"/>
            <a:ext cx="6143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Avj-KziAvb -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Gi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 cwiPq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orautraMJ" pitchFamily="2" charset="0"/>
              <a:cs typeface="Ghorautr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699" y="1179623"/>
            <a:ext cx="1137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gvbeRvwZi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wn`vqv‡Zi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Avjøvn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G wKZve bvwhj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14615"/>
            <a:ext cx="1203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cwiPq,¸bvejx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338" name="Picture 2" descr="Boy is sitting and reading al quran Royalty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76" t="2833" r="14459" b="10429"/>
          <a:stretch>
            <a:fillRect/>
          </a:stretch>
        </p:blipFill>
        <p:spPr bwMode="auto">
          <a:xfrm>
            <a:off x="375903" y="1755058"/>
            <a:ext cx="2817941" cy="3642851"/>
          </a:xfrm>
          <a:prstGeom prst="rect">
            <a:avLst/>
          </a:prstGeom>
          <a:noFill/>
        </p:spPr>
      </p:pic>
      <p:pic>
        <p:nvPicPr>
          <p:cNvPr id="14340" name="Picture 4" descr="Moslem girl praying koran Royalty Free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7" t="2976" r="7027" b="10286"/>
          <a:stretch>
            <a:fillRect/>
          </a:stretch>
        </p:blipFill>
        <p:spPr bwMode="auto">
          <a:xfrm>
            <a:off x="8819535" y="1905395"/>
            <a:ext cx="2949678" cy="3227044"/>
          </a:xfrm>
          <a:prstGeom prst="rect">
            <a:avLst/>
          </a:prstGeom>
          <a:noFill/>
        </p:spPr>
      </p:pic>
      <p:pic>
        <p:nvPicPr>
          <p:cNvPr id="14342" name="Picture 6" descr="Quran reading"/>
          <p:cNvPicPr>
            <a:picLocks noChangeAspect="1" noChangeArrowheads="1"/>
          </p:cNvPicPr>
          <p:nvPr/>
        </p:nvPicPr>
        <p:blipFill>
          <a:blip r:embed="rId4"/>
          <a:srcRect b="8611"/>
          <a:stretch>
            <a:fillRect/>
          </a:stretch>
        </p:blipFill>
        <p:spPr bwMode="auto">
          <a:xfrm>
            <a:off x="3347884" y="2109019"/>
            <a:ext cx="5707626" cy="317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7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err="1" smtClean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GoomtiMJ" pitchFamily="2" charset="0"/>
            <a:cs typeface="GoomtiMJ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717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GhorautraMJ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 account</cp:lastModifiedBy>
  <cp:revision>251</cp:revision>
  <dcterms:created xsi:type="dcterms:W3CDTF">2017-10-22T23:57:00Z</dcterms:created>
  <dcterms:modified xsi:type="dcterms:W3CDTF">2021-08-21T04:02:41Z</dcterms:modified>
</cp:coreProperties>
</file>