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57" r:id="rId4"/>
    <p:sldId id="258" r:id="rId5"/>
    <p:sldId id="259" r:id="rId6"/>
    <p:sldId id="260" r:id="rId7"/>
    <p:sldId id="261" r:id="rId8"/>
    <p:sldId id="267" r:id="rId9"/>
    <p:sldId id="266" r:id="rId10"/>
    <p:sldId id="263" r:id="rId11"/>
    <p:sldId id="265" r:id="rId12"/>
    <p:sldId id="279" r:id="rId13"/>
    <p:sldId id="264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CA564-4CD2-4B57-B313-CDF7EA1D9A90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94A1C8-AB4D-4724-AFD7-88B5089C2C52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ইসলামে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বিদ্যমান</a:t>
          </a:r>
          <a:endParaRPr lang="en-US" dirty="0">
            <a:solidFill>
              <a:schemeClr val="tx1"/>
            </a:solidFill>
          </a:endParaRPr>
        </a:p>
      </dgm:t>
    </dgm:pt>
    <dgm:pt modelId="{C38FFF47-2BF3-4C23-A030-24B2FC86D926}" type="parTrans" cxnId="{FBAF75EB-DEC9-4576-83D8-7366561904C8}">
      <dgm:prSet/>
      <dgm:spPr/>
      <dgm:t>
        <a:bodyPr/>
        <a:lstStyle/>
        <a:p>
          <a:endParaRPr lang="en-US"/>
        </a:p>
      </dgm:t>
    </dgm:pt>
    <dgm:pt modelId="{0186E039-224A-437C-B965-ECD889991AE2}" type="sibTrans" cxnId="{FBAF75EB-DEC9-4576-83D8-7366561904C8}">
      <dgm:prSet/>
      <dgm:spPr/>
      <dgm:t>
        <a:bodyPr/>
        <a:lstStyle/>
        <a:p>
          <a:endParaRPr lang="en-US"/>
        </a:p>
      </dgm:t>
    </dgm:pt>
    <dgm:pt modelId="{786F2F22-2B45-4390-9AD9-1A9FA4F62707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ব্যক্তিগত</a:t>
          </a:r>
          <a:endParaRPr lang="en-US" dirty="0"/>
        </a:p>
      </dgm:t>
    </dgm:pt>
    <dgm:pt modelId="{3EC48C92-1828-47E6-856D-66442D2C37F8}" type="parTrans" cxnId="{CEAA83B2-9BC6-40BB-99E2-0293A4071B57}">
      <dgm:prSet/>
      <dgm:spPr/>
      <dgm:t>
        <a:bodyPr/>
        <a:lstStyle/>
        <a:p>
          <a:endParaRPr lang="en-US"/>
        </a:p>
      </dgm:t>
    </dgm:pt>
    <dgm:pt modelId="{ACBDCE8E-A1B1-429F-9A33-98D880E57542}" type="sibTrans" cxnId="{CEAA83B2-9BC6-40BB-99E2-0293A4071B57}">
      <dgm:prSet/>
      <dgm:spPr/>
      <dgm:t>
        <a:bodyPr/>
        <a:lstStyle/>
        <a:p>
          <a:endParaRPr lang="en-US"/>
        </a:p>
      </dgm:t>
    </dgm:pt>
    <dgm:pt modelId="{EFCB75CC-88FB-4379-AA50-FE607EDBE286}">
      <dgm:prSet phldrT="[Text]"/>
      <dgm:spPr/>
      <dgm:t>
        <a:bodyPr/>
        <a:lstStyle/>
        <a:p>
          <a:r>
            <a:rPr lang="en-US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endParaRPr lang="en-US" dirty="0">
            <a:solidFill>
              <a:srgbClr val="FFC000"/>
            </a:solidFill>
          </a:endParaRPr>
        </a:p>
      </dgm:t>
    </dgm:pt>
    <dgm:pt modelId="{448DA522-133C-40F8-8D88-298CB81EE175}" type="parTrans" cxnId="{08B013F3-8F91-44F9-A919-030BE579E4D5}">
      <dgm:prSet/>
      <dgm:spPr/>
      <dgm:t>
        <a:bodyPr/>
        <a:lstStyle/>
        <a:p>
          <a:endParaRPr lang="en-US"/>
        </a:p>
      </dgm:t>
    </dgm:pt>
    <dgm:pt modelId="{A032B0AE-AF2B-4192-B6CB-18DCFC6501E8}" type="sibTrans" cxnId="{08B013F3-8F91-44F9-A919-030BE579E4D5}">
      <dgm:prSet/>
      <dgm:spPr/>
      <dgm:t>
        <a:bodyPr/>
        <a:lstStyle/>
        <a:p>
          <a:endParaRPr lang="en-US"/>
        </a:p>
      </dgm:t>
    </dgm:pt>
    <dgm:pt modelId="{A6314765-0D5E-4DEF-B783-C612B0F2650A}">
      <dgm:prSet phldrT="[Text]"/>
      <dgm:spPr/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endParaRPr lang="en-US" dirty="0">
            <a:solidFill>
              <a:srgbClr val="002060"/>
            </a:solidFill>
          </a:endParaRPr>
        </a:p>
      </dgm:t>
    </dgm:pt>
    <dgm:pt modelId="{8A94CD0E-DF11-42F9-81A2-003B11EDFF56}" type="parTrans" cxnId="{45E9E281-C744-4737-A693-A73D223FC3B2}">
      <dgm:prSet/>
      <dgm:spPr/>
      <dgm:t>
        <a:bodyPr/>
        <a:lstStyle/>
        <a:p>
          <a:endParaRPr lang="en-US"/>
        </a:p>
      </dgm:t>
    </dgm:pt>
    <dgm:pt modelId="{55863086-F0AD-4295-A23F-E546E72DDB96}" type="sibTrans" cxnId="{45E9E281-C744-4737-A693-A73D223FC3B2}">
      <dgm:prSet/>
      <dgm:spPr/>
      <dgm:t>
        <a:bodyPr/>
        <a:lstStyle/>
        <a:p>
          <a:endParaRPr lang="en-US"/>
        </a:p>
      </dgm:t>
    </dgm:pt>
    <dgm:pt modelId="{F1F4333A-6743-4E3B-9081-78DE4D77BB35}">
      <dgm:prSet phldrT="[Text]"/>
      <dgm:spPr/>
      <dgm:t>
        <a:bodyPr/>
        <a:lstStyle/>
        <a:p>
          <a:r>
            <a:rPr lang="en-US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en-US" dirty="0">
            <a:solidFill>
              <a:srgbClr val="FFC000"/>
            </a:solidFill>
          </a:endParaRPr>
        </a:p>
      </dgm:t>
    </dgm:pt>
    <dgm:pt modelId="{4A30C3F7-C55D-4B9D-A2E9-42239EA38A36}" type="parTrans" cxnId="{13583B1C-E60E-4274-A1D5-36A5ED58044C}">
      <dgm:prSet/>
      <dgm:spPr/>
      <dgm:t>
        <a:bodyPr/>
        <a:lstStyle/>
        <a:p>
          <a:endParaRPr lang="en-US"/>
        </a:p>
      </dgm:t>
    </dgm:pt>
    <dgm:pt modelId="{AE62C525-F7B9-4449-A559-8B7F03A611B1}" type="sibTrans" cxnId="{13583B1C-E60E-4274-A1D5-36A5ED58044C}">
      <dgm:prSet/>
      <dgm:spPr/>
      <dgm:t>
        <a:bodyPr/>
        <a:lstStyle/>
        <a:p>
          <a:endParaRPr lang="en-US"/>
        </a:p>
      </dgm:t>
    </dgm:pt>
    <dgm:pt modelId="{A891E1F1-7F03-42F9-B6E9-E78817648E64}">
      <dgm:prSet phldrT="[Text]"/>
      <dgm:spPr/>
      <dgm:t>
        <a:bodyPr/>
        <a:lstStyle/>
        <a:p>
          <a:r>
            <a:rPr lang="en-US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endParaRPr lang="en-US" dirty="0">
            <a:solidFill>
              <a:srgbClr val="FFFF00"/>
            </a:solidFill>
          </a:endParaRPr>
        </a:p>
      </dgm:t>
    </dgm:pt>
    <dgm:pt modelId="{AB6EBB63-A4AE-410F-92DA-C0529D19EF51}" type="parTrans" cxnId="{314052A9-1318-45B6-9E2B-E8218E301B16}">
      <dgm:prSet/>
      <dgm:spPr/>
      <dgm:t>
        <a:bodyPr/>
        <a:lstStyle/>
        <a:p>
          <a:endParaRPr lang="en-US"/>
        </a:p>
      </dgm:t>
    </dgm:pt>
    <dgm:pt modelId="{01E8D045-EB3A-4F01-927C-E6DEA78BEFA5}" type="sibTrans" cxnId="{314052A9-1318-45B6-9E2B-E8218E301B16}">
      <dgm:prSet/>
      <dgm:spPr/>
      <dgm:t>
        <a:bodyPr/>
        <a:lstStyle/>
        <a:p>
          <a:endParaRPr lang="en-US"/>
        </a:p>
      </dgm:t>
    </dgm:pt>
    <dgm:pt modelId="{7CA983A4-63F5-444F-89F6-1FF98A004CCA}">
      <dgm:prSet phldrT="[Text]"/>
      <dgm:spPr/>
      <dgm:t>
        <a:bodyPr/>
        <a:lstStyle/>
        <a:p>
          <a:r>
            <a:rPr lang="en-US" b="1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endParaRPr lang="en-US" b="1" dirty="0" smtClean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b="1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আন্তজাতিক</a:t>
          </a:r>
          <a:endParaRPr lang="en-US" b="1" dirty="0" smtClean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1D0BB3-DB05-4EF3-B363-65DC2FF0186B}" type="parTrans" cxnId="{1E63BB1A-F2C0-4B0E-B81C-F0F4AFE0046A}">
      <dgm:prSet/>
      <dgm:spPr/>
      <dgm:t>
        <a:bodyPr/>
        <a:lstStyle/>
        <a:p>
          <a:endParaRPr lang="en-US"/>
        </a:p>
      </dgm:t>
    </dgm:pt>
    <dgm:pt modelId="{0C489505-11C4-4AF1-8384-FC1D4498EC9B}" type="sibTrans" cxnId="{1E63BB1A-F2C0-4B0E-B81C-F0F4AFE0046A}">
      <dgm:prSet/>
      <dgm:spPr/>
      <dgm:t>
        <a:bodyPr/>
        <a:lstStyle/>
        <a:p>
          <a:endParaRPr lang="en-US"/>
        </a:p>
      </dgm:t>
    </dgm:pt>
    <dgm:pt modelId="{1AB83CF0-B811-403B-A840-23DA0671A347}">
      <dgm:prSet phldrT="[Text]"/>
      <dgm:spPr/>
      <dgm:t>
        <a:bodyPr/>
        <a:lstStyle/>
        <a:p>
          <a:endParaRPr lang="en-US"/>
        </a:p>
      </dgm:t>
    </dgm:pt>
    <dgm:pt modelId="{6B9B237B-8B05-441F-AFA2-4AF466320873}" type="parTrans" cxnId="{33FE00E3-2848-4DEE-A262-0CB8E7C94CE0}">
      <dgm:prSet/>
      <dgm:spPr/>
      <dgm:t>
        <a:bodyPr/>
        <a:lstStyle/>
        <a:p>
          <a:endParaRPr lang="en-US"/>
        </a:p>
      </dgm:t>
    </dgm:pt>
    <dgm:pt modelId="{BE7BDBA4-D30F-4293-837B-20F3419C490E}" type="sibTrans" cxnId="{33FE00E3-2848-4DEE-A262-0CB8E7C94CE0}">
      <dgm:prSet/>
      <dgm:spPr/>
      <dgm:t>
        <a:bodyPr/>
        <a:lstStyle/>
        <a:p>
          <a:endParaRPr lang="en-US"/>
        </a:p>
      </dgm:t>
    </dgm:pt>
    <dgm:pt modelId="{B25DF189-F2B0-44D8-95D3-D77358F7D239}">
      <dgm:prSet phldrT="[Text]"/>
      <dgm:spPr/>
      <dgm:t>
        <a:bodyPr/>
        <a:lstStyle/>
        <a:p>
          <a:endParaRPr lang="en-US"/>
        </a:p>
      </dgm:t>
    </dgm:pt>
    <dgm:pt modelId="{47023F10-105B-4149-A2C8-439EEEC8E6E8}" type="parTrans" cxnId="{C4B807AF-0F67-4FED-A473-818611069281}">
      <dgm:prSet/>
      <dgm:spPr/>
      <dgm:t>
        <a:bodyPr/>
        <a:lstStyle/>
        <a:p>
          <a:endParaRPr lang="en-US"/>
        </a:p>
      </dgm:t>
    </dgm:pt>
    <dgm:pt modelId="{3EE35B1A-1AF6-4A5C-8873-4A1338E98A26}" type="sibTrans" cxnId="{C4B807AF-0F67-4FED-A473-818611069281}">
      <dgm:prSet/>
      <dgm:spPr/>
      <dgm:t>
        <a:bodyPr/>
        <a:lstStyle/>
        <a:p>
          <a:endParaRPr lang="en-US"/>
        </a:p>
      </dgm:t>
    </dgm:pt>
    <dgm:pt modelId="{39C19B43-FCB9-4E8F-B19B-D2C59D3D3A2C}">
      <dgm:prSet phldrT="[Text]"/>
      <dgm:spPr/>
      <dgm:t>
        <a:bodyPr/>
        <a:lstStyle/>
        <a:p>
          <a:endParaRPr lang="en-US" dirty="0"/>
        </a:p>
      </dgm:t>
    </dgm:pt>
    <dgm:pt modelId="{53D32A5E-DE27-48FC-87E0-4F30169BB077}" type="parTrans" cxnId="{8D7D7A5E-37A4-4A72-98B6-401FC2EE5EAD}">
      <dgm:prSet/>
      <dgm:spPr/>
      <dgm:t>
        <a:bodyPr/>
        <a:lstStyle/>
        <a:p>
          <a:endParaRPr lang="en-US"/>
        </a:p>
      </dgm:t>
    </dgm:pt>
    <dgm:pt modelId="{7C5320C2-0869-41FE-9AE3-13F1296B2CCB}" type="sibTrans" cxnId="{8D7D7A5E-37A4-4A72-98B6-401FC2EE5EAD}">
      <dgm:prSet/>
      <dgm:spPr/>
      <dgm:t>
        <a:bodyPr/>
        <a:lstStyle/>
        <a:p>
          <a:endParaRPr lang="en-US"/>
        </a:p>
      </dgm:t>
    </dgm:pt>
    <dgm:pt modelId="{BD4DC9F3-50A0-48EB-A712-5A99027D4987}" type="pres">
      <dgm:prSet presAssocID="{5D6CA564-4CD2-4B57-B313-CDF7EA1D9A9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D821E5A-1CA1-49F4-A831-1C5A66B356F0}" type="pres">
      <dgm:prSet presAssocID="{7C94A1C8-AB4D-4724-AFD7-88B5089C2C52}" presName="Parent" presStyleLbl="node0" presStyleIdx="0" presStyleCnt="1" custScaleX="67165" custScaleY="64982" custLinFactNeighborX="992" custLinFactNeighborY="-705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E4A85F6-1A49-404C-B8F6-307D7C870B3C}" type="pres">
      <dgm:prSet presAssocID="{786F2F22-2B45-4390-9AD9-1A9FA4F62707}" presName="Accent1" presStyleCnt="0"/>
      <dgm:spPr/>
      <dgm:t>
        <a:bodyPr/>
        <a:lstStyle/>
        <a:p>
          <a:endParaRPr lang="en-US"/>
        </a:p>
      </dgm:t>
    </dgm:pt>
    <dgm:pt modelId="{A7879DA2-6AB8-4E38-B5B3-3787B09D7E25}" type="pres">
      <dgm:prSet presAssocID="{786F2F22-2B45-4390-9AD9-1A9FA4F62707}" presName="Accent" presStyleLbl="bgShp" presStyleIdx="0" presStyleCnt="6"/>
      <dgm:spPr/>
      <dgm:t>
        <a:bodyPr/>
        <a:lstStyle/>
        <a:p>
          <a:endParaRPr lang="en-US"/>
        </a:p>
      </dgm:t>
    </dgm:pt>
    <dgm:pt modelId="{29D3A4F3-20BC-44D6-9378-3A3783FF83E8}" type="pres">
      <dgm:prSet presAssocID="{786F2F22-2B45-4390-9AD9-1A9FA4F62707}" presName="Child1" presStyleLbl="node1" presStyleIdx="0" presStyleCnt="6" custLinFactNeighborX="983" custLinFactNeighborY="3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90390-725A-4A09-B703-30F812A37DCE}" type="pres">
      <dgm:prSet presAssocID="{EFCB75CC-88FB-4379-AA50-FE607EDBE286}" presName="Accent2" presStyleCnt="0"/>
      <dgm:spPr/>
      <dgm:t>
        <a:bodyPr/>
        <a:lstStyle/>
        <a:p>
          <a:endParaRPr lang="en-US"/>
        </a:p>
      </dgm:t>
    </dgm:pt>
    <dgm:pt modelId="{190891B9-1E2B-426C-B236-74E26188A9AB}" type="pres">
      <dgm:prSet presAssocID="{EFCB75CC-88FB-4379-AA50-FE607EDBE286}" presName="Accent" presStyleLbl="bgShp" presStyleIdx="1" presStyleCnt="6"/>
      <dgm:spPr/>
      <dgm:t>
        <a:bodyPr/>
        <a:lstStyle/>
        <a:p>
          <a:endParaRPr lang="en-US"/>
        </a:p>
      </dgm:t>
    </dgm:pt>
    <dgm:pt modelId="{6324738C-BDD6-4A8F-8A82-8101B015FD64}" type="pres">
      <dgm:prSet presAssocID="{EFCB75CC-88FB-4379-AA50-FE607EDBE28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0047C-9228-42D0-8EAB-CD0F764F08B8}" type="pres">
      <dgm:prSet presAssocID="{A6314765-0D5E-4DEF-B783-C612B0F2650A}" presName="Accent3" presStyleCnt="0"/>
      <dgm:spPr/>
      <dgm:t>
        <a:bodyPr/>
        <a:lstStyle/>
        <a:p>
          <a:endParaRPr lang="en-US"/>
        </a:p>
      </dgm:t>
    </dgm:pt>
    <dgm:pt modelId="{A6D246E7-B7FF-4B68-9528-1CB54338957B}" type="pres">
      <dgm:prSet presAssocID="{A6314765-0D5E-4DEF-B783-C612B0F2650A}" presName="Accent" presStyleLbl="bgShp" presStyleIdx="2" presStyleCnt="6"/>
      <dgm:spPr/>
      <dgm:t>
        <a:bodyPr/>
        <a:lstStyle/>
        <a:p>
          <a:endParaRPr lang="en-US"/>
        </a:p>
      </dgm:t>
    </dgm:pt>
    <dgm:pt modelId="{40BDCF44-233E-4D35-8F89-159DF89E6976}" type="pres">
      <dgm:prSet presAssocID="{A6314765-0D5E-4DEF-B783-C612B0F2650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471E6-A9F7-40F3-82AF-D26657F11D42}" type="pres">
      <dgm:prSet presAssocID="{F1F4333A-6743-4E3B-9081-78DE4D77BB35}" presName="Accent4" presStyleCnt="0"/>
      <dgm:spPr/>
      <dgm:t>
        <a:bodyPr/>
        <a:lstStyle/>
        <a:p>
          <a:endParaRPr lang="en-US"/>
        </a:p>
      </dgm:t>
    </dgm:pt>
    <dgm:pt modelId="{AB807B45-6631-4843-A0BF-08F571A27B44}" type="pres">
      <dgm:prSet presAssocID="{F1F4333A-6743-4E3B-9081-78DE4D77BB35}" presName="Accent" presStyleLbl="bgShp" presStyleIdx="3" presStyleCnt="6"/>
      <dgm:spPr/>
      <dgm:t>
        <a:bodyPr/>
        <a:lstStyle/>
        <a:p>
          <a:endParaRPr lang="en-US"/>
        </a:p>
      </dgm:t>
    </dgm:pt>
    <dgm:pt modelId="{751EC915-CCAF-4113-BC1E-3857317A3D8D}" type="pres">
      <dgm:prSet presAssocID="{F1F4333A-6743-4E3B-9081-78DE4D77BB3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F307B-493F-425E-A4A9-315BFAB80467}" type="pres">
      <dgm:prSet presAssocID="{A891E1F1-7F03-42F9-B6E9-E78817648E64}" presName="Accent5" presStyleCnt="0"/>
      <dgm:spPr/>
      <dgm:t>
        <a:bodyPr/>
        <a:lstStyle/>
        <a:p>
          <a:endParaRPr lang="en-US"/>
        </a:p>
      </dgm:t>
    </dgm:pt>
    <dgm:pt modelId="{C7A68DD7-1DB4-44F6-811F-D112DE048443}" type="pres">
      <dgm:prSet presAssocID="{A891E1F1-7F03-42F9-B6E9-E78817648E64}" presName="Accent" presStyleLbl="bgShp" presStyleIdx="4" presStyleCnt="6"/>
      <dgm:spPr/>
      <dgm:t>
        <a:bodyPr/>
        <a:lstStyle/>
        <a:p>
          <a:endParaRPr lang="en-US"/>
        </a:p>
      </dgm:t>
    </dgm:pt>
    <dgm:pt modelId="{E504A02F-B32C-4A70-A78E-E8C7FB00D879}" type="pres">
      <dgm:prSet presAssocID="{A891E1F1-7F03-42F9-B6E9-E78817648E6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725DE-4FC2-41D0-872A-88E0B9ABDC37}" type="pres">
      <dgm:prSet presAssocID="{7CA983A4-63F5-444F-89F6-1FF98A004CCA}" presName="Accent6" presStyleCnt="0"/>
      <dgm:spPr/>
      <dgm:t>
        <a:bodyPr/>
        <a:lstStyle/>
        <a:p>
          <a:endParaRPr lang="en-US"/>
        </a:p>
      </dgm:t>
    </dgm:pt>
    <dgm:pt modelId="{CBC7CA19-B5FB-4B11-8336-1A72CAC17550}" type="pres">
      <dgm:prSet presAssocID="{7CA983A4-63F5-444F-89F6-1FF98A004CCA}" presName="Accent" presStyleLbl="bgShp" presStyleIdx="5" presStyleCnt="6"/>
      <dgm:spPr/>
      <dgm:t>
        <a:bodyPr/>
        <a:lstStyle/>
        <a:p>
          <a:endParaRPr lang="en-US"/>
        </a:p>
      </dgm:t>
    </dgm:pt>
    <dgm:pt modelId="{5710F32C-CEF9-459C-B4AB-5337E91B8B38}" type="pres">
      <dgm:prSet presAssocID="{7CA983A4-63F5-444F-89F6-1FF98A004CCA}" presName="Child6" presStyleLbl="node1" presStyleIdx="5" presStyleCnt="6" custLinFactNeighborX="10108" custLinFactNeighborY="2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4EDA72-D36C-4C0B-91CB-0E016787E799}" type="presOf" srcId="{A6314765-0D5E-4DEF-B783-C612B0F2650A}" destId="{40BDCF44-233E-4D35-8F89-159DF89E6976}" srcOrd="0" destOrd="0" presId="urn:microsoft.com/office/officeart/2011/layout/HexagonRadial"/>
    <dgm:cxn modelId="{B5B7BAF0-EEEF-418C-AAF7-40639F93012D}" type="presOf" srcId="{7C94A1C8-AB4D-4724-AFD7-88B5089C2C52}" destId="{0D821E5A-1CA1-49F4-A831-1C5A66B356F0}" srcOrd="0" destOrd="0" presId="urn:microsoft.com/office/officeart/2011/layout/HexagonRadial"/>
    <dgm:cxn modelId="{45E9E281-C744-4737-A693-A73D223FC3B2}" srcId="{7C94A1C8-AB4D-4724-AFD7-88B5089C2C52}" destId="{A6314765-0D5E-4DEF-B783-C612B0F2650A}" srcOrd="2" destOrd="0" parTransId="{8A94CD0E-DF11-42F9-81A2-003B11EDFF56}" sibTransId="{55863086-F0AD-4295-A23F-E546E72DDB96}"/>
    <dgm:cxn modelId="{C4B807AF-0F67-4FED-A473-818611069281}" srcId="{7C94A1C8-AB4D-4724-AFD7-88B5089C2C52}" destId="{B25DF189-F2B0-44D8-95D3-D77358F7D239}" srcOrd="6" destOrd="0" parTransId="{47023F10-105B-4149-A2C8-439EEEC8E6E8}" sibTransId="{3EE35B1A-1AF6-4A5C-8873-4A1338E98A26}"/>
    <dgm:cxn modelId="{33FE00E3-2848-4DEE-A262-0CB8E7C94CE0}" srcId="{7C94A1C8-AB4D-4724-AFD7-88B5089C2C52}" destId="{1AB83CF0-B811-403B-A840-23DA0671A347}" srcOrd="8" destOrd="0" parTransId="{6B9B237B-8B05-441F-AFA2-4AF466320873}" sibTransId="{BE7BDBA4-D30F-4293-837B-20F3419C490E}"/>
    <dgm:cxn modelId="{CEAA83B2-9BC6-40BB-99E2-0293A4071B57}" srcId="{7C94A1C8-AB4D-4724-AFD7-88B5089C2C52}" destId="{786F2F22-2B45-4390-9AD9-1A9FA4F62707}" srcOrd="0" destOrd="0" parTransId="{3EC48C92-1828-47E6-856D-66442D2C37F8}" sibTransId="{ACBDCE8E-A1B1-429F-9A33-98D880E57542}"/>
    <dgm:cxn modelId="{1E63BB1A-F2C0-4B0E-B81C-F0F4AFE0046A}" srcId="{7C94A1C8-AB4D-4724-AFD7-88B5089C2C52}" destId="{7CA983A4-63F5-444F-89F6-1FF98A004CCA}" srcOrd="5" destOrd="0" parTransId="{091D0BB3-DB05-4EF3-B363-65DC2FF0186B}" sibTransId="{0C489505-11C4-4AF1-8384-FC1D4498EC9B}"/>
    <dgm:cxn modelId="{1C6D3834-AEB1-468B-B448-280FEB0F8403}" type="presOf" srcId="{A891E1F1-7F03-42F9-B6E9-E78817648E64}" destId="{E504A02F-B32C-4A70-A78E-E8C7FB00D879}" srcOrd="0" destOrd="0" presId="urn:microsoft.com/office/officeart/2011/layout/HexagonRadial"/>
    <dgm:cxn modelId="{C737FC08-21A1-4F46-95E2-C0CA0885ED02}" type="presOf" srcId="{F1F4333A-6743-4E3B-9081-78DE4D77BB35}" destId="{751EC915-CCAF-4113-BC1E-3857317A3D8D}" srcOrd="0" destOrd="0" presId="urn:microsoft.com/office/officeart/2011/layout/HexagonRadial"/>
    <dgm:cxn modelId="{13583B1C-E60E-4274-A1D5-36A5ED58044C}" srcId="{7C94A1C8-AB4D-4724-AFD7-88B5089C2C52}" destId="{F1F4333A-6743-4E3B-9081-78DE4D77BB35}" srcOrd="3" destOrd="0" parTransId="{4A30C3F7-C55D-4B9D-A2E9-42239EA38A36}" sibTransId="{AE62C525-F7B9-4449-A559-8B7F03A611B1}"/>
    <dgm:cxn modelId="{3C3190FC-8A34-4109-AFB6-824C1AF10A8A}" type="presOf" srcId="{786F2F22-2B45-4390-9AD9-1A9FA4F62707}" destId="{29D3A4F3-20BC-44D6-9378-3A3783FF83E8}" srcOrd="0" destOrd="0" presId="urn:microsoft.com/office/officeart/2011/layout/HexagonRadial"/>
    <dgm:cxn modelId="{025098C5-3340-41E2-ACA0-E76F08E8C5AE}" type="presOf" srcId="{5D6CA564-4CD2-4B57-B313-CDF7EA1D9A90}" destId="{BD4DC9F3-50A0-48EB-A712-5A99027D4987}" srcOrd="0" destOrd="0" presId="urn:microsoft.com/office/officeart/2011/layout/HexagonRadial"/>
    <dgm:cxn modelId="{FBAF75EB-DEC9-4576-83D8-7366561904C8}" srcId="{5D6CA564-4CD2-4B57-B313-CDF7EA1D9A90}" destId="{7C94A1C8-AB4D-4724-AFD7-88B5089C2C52}" srcOrd="0" destOrd="0" parTransId="{C38FFF47-2BF3-4C23-A030-24B2FC86D926}" sibTransId="{0186E039-224A-437C-B965-ECD889991AE2}"/>
    <dgm:cxn modelId="{08B013F3-8F91-44F9-A919-030BE579E4D5}" srcId="{7C94A1C8-AB4D-4724-AFD7-88B5089C2C52}" destId="{EFCB75CC-88FB-4379-AA50-FE607EDBE286}" srcOrd="1" destOrd="0" parTransId="{448DA522-133C-40F8-8D88-298CB81EE175}" sibTransId="{A032B0AE-AF2B-4192-B6CB-18DCFC6501E8}"/>
    <dgm:cxn modelId="{56B237CB-B2EF-41F2-A5E0-AE1A45D0F372}" type="presOf" srcId="{EFCB75CC-88FB-4379-AA50-FE607EDBE286}" destId="{6324738C-BDD6-4A8F-8A82-8101B015FD64}" srcOrd="0" destOrd="0" presId="urn:microsoft.com/office/officeart/2011/layout/HexagonRadial"/>
    <dgm:cxn modelId="{80AEF4CB-A5C3-4D3B-93C4-F0058888DB7F}" type="presOf" srcId="{7CA983A4-63F5-444F-89F6-1FF98A004CCA}" destId="{5710F32C-CEF9-459C-B4AB-5337E91B8B38}" srcOrd="0" destOrd="0" presId="urn:microsoft.com/office/officeart/2011/layout/HexagonRadial"/>
    <dgm:cxn modelId="{8D7D7A5E-37A4-4A72-98B6-401FC2EE5EAD}" srcId="{7C94A1C8-AB4D-4724-AFD7-88B5089C2C52}" destId="{39C19B43-FCB9-4E8F-B19B-D2C59D3D3A2C}" srcOrd="7" destOrd="0" parTransId="{53D32A5E-DE27-48FC-87E0-4F30169BB077}" sibTransId="{7C5320C2-0869-41FE-9AE3-13F1296B2CCB}"/>
    <dgm:cxn modelId="{314052A9-1318-45B6-9E2B-E8218E301B16}" srcId="{7C94A1C8-AB4D-4724-AFD7-88B5089C2C52}" destId="{A891E1F1-7F03-42F9-B6E9-E78817648E64}" srcOrd="4" destOrd="0" parTransId="{AB6EBB63-A4AE-410F-92DA-C0529D19EF51}" sibTransId="{01E8D045-EB3A-4F01-927C-E6DEA78BEFA5}"/>
    <dgm:cxn modelId="{75A03A0C-AACA-46AC-B9DC-CB944AFCC4AC}" type="presParOf" srcId="{BD4DC9F3-50A0-48EB-A712-5A99027D4987}" destId="{0D821E5A-1CA1-49F4-A831-1C5A66B356F0}" srcOrd="0" destOrd="0" presId="urn:microsoft.com/office/officeart/2011/layout/HexagonRadial"/>
    <dgm:cxn modelId="{C43CB786-4F43-4CC0-B264-9AA6095BE13E}" type="presParOf" srcId="{BD4DC9F3-50A0-48EB-A712-5A99027D4987}" destId="{1E4A85F6-1A49-404C-B8F6-307D7C870B3C}" srcOrd="1" destOrd="0" presId="urn:microsoft.com/office/officeart/2011/layout/HexagonRadial"/>
    <dgm:cxn modelId="{DE0590BD-0DDF-439E-A962-D88A655DC331}" type="presParOf" srcId="{1E4A85F6-1A49-404C-B8F6-307D7C870B3C}" destId="{A7879DA2-6AB8-4E38-B5B3-3787B09D7E25}" srcOrd="0" destOrd="0" presId="urn:microsoft.com/office/officeart/2011/layout/HexagonRadial"/>
    <dgm:cxn modelId="{3925ADB3-08D4-44B5-87CB-53F5A0578754}" type="presParOf" srcId="{BD4DC9F3-50A0-48EB-A712-5A99027D4987}" destId="{29D3A4F3-20BC-44D6-9378-3A3783FF83E8}" srcOrd="2" destOrd="0" presId="urn:microsoft.com/office/officeart/2011/layout/HexagonRadial"/>
    <dgm:cxn modelId="{4249A003-4E58-427E-8B53-F55359819BE5}" type="presParOf" srcId="{BD4DC9F3-50A0-48EB-A712-5A99027D4987}" destId="{A3F90390-725A-4A09-B703-30F812A37DCE}" srcOrd="3" destOrd="0" presId="urn:microsoft.com/office/officeart/2011/layout/HexagonRadial"/>
    <dgm:cxn modelId="{A208BC4C-A1E8-46D0-BC9F-495D6ED6D63D}" type="presParOf" srcId="{A3F90390-725A-4A09-B703-30F812A37DCE}" destId="{190891B9-1E2B-426C-B236-74E26188A9AB}" srcOrd="0" destOrd="0" presId="urn:microsoft.com/office/officeart/2011/layout/HexagonRadial"/>
    <dgm:cxn modelId="{6ADF1BFC-7B72-4E15-88FF-7E4FFFC10867}" type="presParOf" srcId="{BD4DC9F3-50A0-48EB-A712-5A99027D4987}" destId="{6324738C-BDD6-4A8F-8A82-8101B015FD64}" srcOrd="4" destOrd="0" presId="urn:microsoft.com/office/officeart/2011/layout/HexagonRadial"/>
    <dgm:cxn modelId="{4B4246F5-D909-4C5E-9D24-E8D113738993}" type="presParOf" srcId="{BD4DC9F3-50A0-48EB-A712-5A99027D4987}" destId="{FFD0047C-9228-42D0-8EAB-CD0F764F08B8}" srcOrd="5" destOrd="0" presId="urn:microsoft.com/office/officeart/2011/layout/HexagonRadial"/>
    <dgm:cxn modelId="{9DF04BC1-17BB-4D85-BE70-7E9C73BA51F9}" type="presParOf" srcId="{FFD0047C-9228-42D0-8EAB-CD0F764F08B8}" destId="{A6D246E7-B7FF-4B68-9528-1CB54338957B}" srcOrd="0" destOrd="0" presId="urn:microsoft.com/office/officeart/2011/layout/HexagonRadial"/>
    <dgm:cxn modelId="{EC64CBF6-3083-41CC-B896-B333EE8D8EFC}" type="presParOf" srcId="{BD4DC9F3-50A0-48EB-A712-5A99027D4987}" destId="{40BDCF44-233E-4D35-8F89-159DF89E6976}" srcOrd="6" destOrd="0" presId="urn:microsoft.com/office/officeart/2011/layout/HexagonRadial"/>
    <dgm:cxn modelId="{D3EB2CCE-898D-4EA0-8970-591618C78976}" type="presParOf" srcId="{BD4DC9F3-50A0-48EB-A712-5A99027D4987}" destId="{3C5471E6-A9F7-40F3-82AF-D26657F11D42}" srcOrd="7" destOrd="0" presId="urn:microsoft.com/office/officeart/2011/layout/HexagonRadial"/>
    <dgm:cxn modelId="{CD0BCE4A-7DB6-41B7-B8A5-DEE2D83A6340}" type="presParOf" srcId="{3C5471E6-A9F7-40F3-82AF-D26657F11D42}" destId="{AB807B45-6631-4843-A0BF-08F571A27B44}" srcOrd="0" destOrd="0" presId="urn:microsoft.com/office/officeart/2011/layout/HexagonRadial"/>
    <dgm:cxn modelId="{4AD8E165-AC28-4CE1-89C7-9E20B4BB8B83}" type="presParOf" srcId="{BD4DC9F3-50A0-48EB-A712-5A99027D4987}" destId="{751EC915-CCAF-4113-BC1E-3857317A3D8D}" srcOrd="8" destOrd="0" presId="urn:microsoft.com/office/officeart/2011/layout/HexagonRadial"/>
    <dgm:cxn modelId="{3C0AFF30-A5CD-47B8-9CD1-7FA837803C7C}" type="presParOf" srcId="{BD4DC9F3-50A0-48EB-A712-5A99027D4987}" destId="{4A5F307B-493F-425E-A4A9-315BFAB80467}" srcOrd="9" destOrd="0" presId="urn:microsoft.com/office/officeart/2011/layout/HexagonRadial"/>
    <dgm:cxn modelId="{3573B4E2-431D-42DE-896F-9E6EB47C078D}" type="presParOf" srcId="{4A5F307B-493F-425E-A4A9-315BFAB80467}" destId="{C7A68DD7-1DB4-44F6-811F-D112DE048443}" srcOrd="0" destOrd="0" presId="urn:microsoft.com/office/officeart/2011/layout/HexagonRadial"/>
    <dgm:cxn modelId="{1C594C71-150B-4918-A3B4-2850227584EA}" type="presParOf" srcId="{BD4DC9F3-50A0-48EB-A712-5A99027D4987}" destId="{E504A02F-B32C-4A70-A78E-E8C7FB00D879}" srcOrd="10" destOrd="0" presId="urn:microsoft.com/office/officeart/2011/layout/HexagonRadial"/>
    <dgm:cxn modelId="{EB0B0502-6A70-46EB-92B1-A9B5F871EB32}" type="presParOf" srcId="{BD4DC9F3-50A0-48EB-A712-5A99027D4987}" destId="{93C725DE-4FC2-41D0-872A-88E0B9ABDC37}" srcOrd="11" destOrd="0" presId="urn:microsoft.com/office/officeart/2011/layout/HexagonRadial"/>
    <dgm:cxn modelId="{5D75F366-F954-4E1B-B7DC-DE07D7442D3F}" type="presParOf" srcId="{93C725DE-4FC2-41D0-872A-88E0B9ABDC37}" destId="{CBC7CA19-B5FB-4B11-8336-1A72CAC17550}" srcOrd="0" destOrd="0" presId="urn:microsoft.com/office/officeart/2011/layout/HexagonRadial"/>
    <dgm:cxn modelId="{3D26F237-AE05-4EE4-8D4D-1E00A0179A74}" type="presParOf" srcId="{BD4DC9F3-50A0-48EB-A712-5A99027D4987}" destId="{5710F32C-CEF9-459C-B4AB-5337E91B8B3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21E5A-1CA1-49F4-A831-1C5A66B356F0}">
      <dsp:nvSpPr>
        <dsp:cNvPr id="0" name=""/>
        <dsp:cNvSpPr/>
      </dsp:nvSpPr>
      <dsp:spPr>
        <a:xfrm>
          <a:off x="3772131" y="1336212"/>
          <a:ext cx="962827" cy="80581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ইসলামে</a:t>
          </a:r>
          <a:r>
            <a:rPr lang="en-US" sz="1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বিদ্যমান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929107" y="1467589"/>
        <a:ext cx="648875" cy="543060"/>
      </dsp:txXfrm>
    </dsp:sp>
    <dsp:sp modelId="{190891B9-1E2B-426C-B236-74E26188A9AB}">
      <dsp:nvSpPr>
        <dsp:cNvPr id="0" name=""/>
        <dsp:cNvSpPr/>
      </dsp:nvSpPr>
      <dsp:spPr>
        <a:xfrm>
          <a:off x="4420223" y="534549"/>
          <a:ext cx="540864" cy="46602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3A4F3-20BC-44D6-9378-3A3783FF83E8}">
      <dsp:nvSpPr>
        <dsp:cNvPr id="0" name=""/>
        <dsp:cNvSpPr/>
      </dsp:nvSpPr>
      <dsp:spPr>
        <a:xfrm>
          <a:off x="3666157" y="38111"/>
          <a:ext cx="1174763" cy="101630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ব্যক্তিগত</a:t>
          </a:r>
          <a:endParaRPr lang="en-US" sz="1600" kern="1200" dirty="0"/>
        </a:p>
      </dsp:txBody>
      <dsp:txXfrm>
        <a:off x="3860840" y="206535"/>
        <a:ext cx="785397" cy="679460"/>
      </dsp:txXfrm>
    </dsp:sp>
    <dsp:sp modelId="{A6D246E7-B7FF-4B68-9528-1CB54338957B}">
      <dsp:nvSpPr>
        <dsp:cNvPr id="0" name=""/>
        <dsp:cNvSpPr/>
      </dsp:nvSpPr>
      <dsp:spPr>
        <a:xfrm>
          <a:off x="5051455" y="1405771"/>
          <a:ext cx="540864" cy="46602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4738C-BDD6-4A8F-8A82-8101B015FD64}">
      <dsp:nvSpPr>
        <dsp:cNvPr id="0" name=""/>
        <dsp:cNvSpPr/>
      </dsp:nvSpPr>
      <dsp:spPr>
        <a:xfrm>
          <a:off x="4732004" y="625098"/>
          <a:ext cx="1174763" cy="101630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endParaRPr lang="en-US" sz="1600" kern="1200" dirty="0">
            <a:solidFill>
              <a:srgbClr val="FFC000"/>
            </a:solidFill>
          </a:endParaRPr>
        </a:p>
      </dsp:txBody>
      <dsp:txXfrm>
        <a:off x="4926687" y="793522"/>
        <a:ext cx="785397" cy="679460"/>
      </dsp:txXfrm>
    </dsp:sp>
    <dsp:sp modelId="{AB807B45-6631-4843-A0BF-08F571A27B44}">
      <dsp:nvSpPr>
        <dsp:cNvPr id="0" name=""/>
        <dsp:cNvSpPr/>
      </dsp:nvSpPr>
      <dsp:spPr>
        <a:xfrm>
          <a:off x="4612961" y="2389216"/>
          <a:ext cx="540864" cy="46602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DCF44-233E-4D35-8F89-159DF89E6976}">
      <dsp:nvSpPr>
        <dsp:cNvPr id="0" name=""/>
        <dsp:cNvSpPr/>
      </dsp:nvSpPr>
      <dsp:spPr>
        <a:xfrm>
          <a:off x="4732004" y="1853968"/>
          <a:ext cx="1174763" cy="101630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4926687" y="2022392"/>
        <a:ext cx="785397" cy="679460"/>
      </dsp:txXfrm>
    </dsp:sp>
    <dsp:sp modelId="{C7A68DD7-1DB4-44F6-811F-D112DE048443}">
      <dsp:nvSpPr>
        <dsp:cNvPr id="0" name=""/>
        <dsp:cNvSpPr/>
      </dsp:nvSpPr>
      <dsp:spPr>
        <a:xfrm>
          <a:off x="3525229" y="2491302"/>
          <a:ext cx="540864" cy="46602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EC915-CCAF-4113-BC1E-3857317A3D8D}">
      <dsp:nvSpPr>
        <dsp:cNvPr id="0" name=""/>
        <dsp:cNvSpPr/>
      </dsp:nvSpPr>
      <dsp:spPr>
        <a:xfrm>
          <a:off x="3654609" y="2479765"/>
          <a:ext cx="1174763" cy="101630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en-US" sz="1600" kern="1200" dirty="0">
            <a:solidFill>
              <a:srgbClr val="FFC000"/>
            </a:solidFill>
          </a:endParaRPr>
        </a:p>
      </dsp:txBody>
      <dsp:txXfrm>
        <a:off x="3849292" y="2648189"/>
        <a:ext cx="785397" cy="679460"/>
      </dsp:txXfrm>
    </dsp:sp>
    <dsp:sp modelId="{CBC7CA19-B5FB-4B11-8336-1A72CAC17550}">
      <dsp:nvSpPr>
        <dsp:cNvPr id="0" name=""/>
        <dsp:cNvSpPr/>
      </dsp:nvSpPr>
      <dsp:spPr>
        <a:xfrm>
          <a:off x="2883660" y="1620430"/>
          <a:ext cx="540864" cy="466026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4A02F-B32C-4A70-A78E-E8C7FB00D879}">
      <dsp:nvSpPr>
        <dsp:cNvPr id="0" name=""/>
        <dsp:cNvSpPr/>
      </dsp:nvSpPr>
      <dsp:spPr>
        <a:xfrm>
          <a:off x="2572213" y="1854667"/>
          <a:ext cx="1174763" cy="101630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endParaRPr lang="en-US" sz="1600" kern="1200" dirty="0">
            <a:solidFill>
              <a:srgbClr val="FFFF00"/>
            </a:solidFill>
          </a:endParaRPr>
        </a:p>
      </dsp:txBody>
      <dsp:txXfrm>
        <a:off x="2766896" y="2023091"/>
        <a:ext cx="785397" cy="679460"/>
      </dsp:txXfrm>
    </dsp:sp>
    <dsp:sp modelId="{5710F32C-CEF9-459C-B4AB-5337E91B8B38}">
      <dsp:nvSpPr>
        <dsp:cNvPr id="0" name=""/>
        <dsp:cNvSpPr/>
      </dsp:nvSpPr>
      <dsp:spPr>
        <a:xfrm>
          <a:off x="2690958" y="647450"/>
          <a:ext cx="1174763" cy="101630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endParaRPr lang="en-US" sz="1600" b="1" kern="1200" dirty="0" smtClean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আন্তজাতিক</a:t>
          </a:r>
          <a:endParaRPr lang="en-US" sz="1600" b="1" kern="1200" dirty="0" smtClean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85641" y="815874"/>
        <a:ext cx="785397" cy="679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4F28-70BE-4B23-92A1-7324E7A4487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DF-2346-44E8-B11C-ECD47B6F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1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4F28-70BE-4B23-92A1-7324E7A4487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DF-2346-44E8-B11C-ECD47B6F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6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4F28-70BE-4B23-92A1-7324E7A4487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DF-2346-44E8-B11C-ECD47B6F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4F28-70BE-4B23-92A1-7324E7A4487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DF-2346-44E8-B11C-ECD47B6F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0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4F28-70BE-4B23-92A1-7324E7A4487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DF-2346-44E8-B11C-ECD47B6F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6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4F28-70BE-4B23-92A1-7324E7A4487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DF-2346-44E8-B11C-ECD47B6F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4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4F28-70BE-4B23-92A1-7324E7A4487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DF-2346-44E8-B11C-ECD47B6F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5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4F28-70BE-4B23-92A1-7324E7A4487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DF-2346-44E8-B11C-ECD47B6F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0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4F28-70BE-4B23-92A1-7324E7A4487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DF-2346-44E8-B11C-ECD47B6F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7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4F28-70BE-4B23-92A1-7324E7A4487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DF-2346-44E8-B11C-ECD47B6F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0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4F28-70BE-4B23-92A1-7324E7A4487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D4DF-2346-44E8-B11C-ECD47B6F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1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E4F28-70BE-4B23-92A1-7324E7A4487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1D4DF-2346-44E8-B11C-ECD47B6F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4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youtu.be/NQCO34ORSF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77050" cy="6857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50" y="-1"/>
            <a:ext cx="6377050" cy="68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7319" y="1145530"/>
            <a:ext cx="9357757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আনুগত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করা,শান্তির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শরিয়তের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আন্তরিকভাবে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পরিপূর্ণভাবে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দ্বিধায়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নিষেধর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(স.)-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5113" y="334880"/>
            <a:ext cx="2884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4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2526" y="171754"/>
            <a:ext cx="9911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hannel i M_cli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76300" y="1513811"/>
            <a:ext cx="7612083" cy="33788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0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78" y="1253193"/>
            <a:ext cx="8217725" cy="39000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1834735" y="154380"/>
            <a:ext cx="375854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526" y="171754"/>
            <a:ext cx="9911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66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1804" y="1119800"/>
            <a:ext cx="991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কাজকর্মের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দিকনির্দেশনা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25317282"/>
              </p:ext>
            </p:extLst>
          </p:nvPr>
        </p:nvGraphicFramePr>
        <p:xfrm>
          <a:off x="1619004" y="1741415"/>
          <a:ext cx="8478982" cy="349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06287" y="5426987"/>
            <a:ext cx="9911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সিলমূন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মূলধাতু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সিলমূন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789" y="1151906"/>
            <a:ext cx="9911938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সর্বজনীন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নয়।অন্যান্য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প্রবর্তক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প্রচারক,অনুসারী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রাসুলের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আনুগত্যের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4" y="43910"/>
            <a:ext cx="3942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61" y="1561606"/>
            <a:ext cx="8858250" cy="48510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02526" y="171754"/>
            <a:ext cx="5807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ইসলাম-শিক্ষার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4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526" y="171754"/>
            <a:ext cx="3099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4289" y="1605538"/>
            <a:ext cx="10817077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chemeClr val="accent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ইসলামের</a:t>
            </a:r>
            <a:r>
              <a:rPr lang="en-US" sz="6600" b="1" dirty="0">
                <a:solidFill>
                  <a:schemeClr val="accent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ভূমিকার</a:t>
            </a:r>
            <a:r>
              <a:rPr lang="en-US" sz="6600" b="1" dirty="0" smtClean="0">
                <a:solidFill>
                  <a:schemeClr val="accent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উপর</a:t>
            </a:r>
            <a:r>
              <a:rPr lang="en-US" sz="6600" b="1" dirty="0" smtClean="0">
                <a:solidFill>
                  <a:schemeClr val="accent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৮টি </a:t>
            </a:r>
            <a:r>
              <a:rPr lang="en-US" sz="6600" b="1" dirty="0" err="1" smtClean="0">
                <a:solidFill>
                  <a:schemeClr val="accent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বাক্য</a:t>
            </a:r>
            <a:r>
              <a:rPr lang="en-US" sz="6600" b="1" dirty="0" smtClean="0">
                <a:solidFill>
                  <a:schemeClr val="accent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লিখ</a:t>
            </a:r>
            <a:r>
              <a:rPr lang="en-US" sz="6600" b="1" dirty="0" smtClean="0">
                <a:solidFill>
                  <a:schemeClr val="accent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endParaRPr lang="en-US" sz="6600" b="1" dirty="0">
              <a:solidFill>
                <a:schemeClr val="accent2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29" y="2713534"/>
            <a:ext cx="8953995" cy="47441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337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7" y="171754"/>
            <a:ext cx="2660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6899" y="2997134"/>
            <a:ext cx="484513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5611" y="154070"/>
            <a:ext cx="4041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9711" y="1190782"/>
            <a:ext cx="2045753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সিলমূন</a:t>
            </a:r>
            <a:endParaRPr lang="en-US" sz="20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7624" y="2420053"/>
            <a:ext cx="3650358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0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ইমরান</a:t>
            </a:r>
            <a:r>
              <a:rPr lang="en-US" sz="2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আয়াত-১৯</a:t>
            </a:r>
          </a:p>
        </p:txBody>
      </p:sp>
      <p:sp>
        <p:nvSpPr>
          <p:cNvPr id="7" name="Rectangle 6"/>
          <p:cNvSpPr/>
          <p:nvPr/>
        </p:nvSpPr>
        <p:spPr>
          <a:xfrm>
            <a:off x="7649711" y="3112421"/>
            <a:ext cx="1693092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ln w="0"/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b="1" dirty="0">
                <a:ln w="0"/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উত্তর-৫টি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866899" y="1098449"/>
            <a:ext cx="5035353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মূলধাতু</a:t>
            </a:r>
            <a:r>
              <a:rPr lang="en-US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28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858982" y="1842972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ইসলামই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মনোনিত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জীবনব্যবস্থা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4899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654" y="87681"/>
            <a:ext cx="351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6" y="1011011"/>
            <a:ext cx="10699667" cy="55204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2525" y="3668597"/>
            <a:ext cx="10699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শিক্ষার্থীরা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ইসলামের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পরিচয়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,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ইসলাম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শিক্ষার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গুরুত্ব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সম্পর্কে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১৫টি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বাক্য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বাড়ি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থেকে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লিখে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এনে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শ্রেণি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শিক্ষককে</a:t>
            </a:r>
            <a:r>
              <a:rPr lang="en-US" sz="40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দেখাবে</a:t>
            </a:r>
            <a:r>
              <a:rPr lang="en-US" sz="1600" b="1" dirty="0" smtClean="0">
                <a:solidFill>
                  <a:schemeClr val="accent2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।</a:t>
            </a:r>
            <a:endParaRPr lang="en-US" sz="1600" b="1" dirty="0">
              <a:solidFill>
                <a:schemeClr val="accent2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77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1" y="961900"/>
            <a:ext cx="10705893" cy="60742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2526" y="171754"/>
            <a:ext cx="4892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0"/>
            <a:ext cx="1227512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7" y="2743199"/>
            <a:ext cx="9357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329" y="349883"/>
            <a:ext cx="9357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18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139" y="-73004"/>
            <a:ext cx="5367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8753" y="2796102"/>
            <a:ext cx="55695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ইব্রাহীম</a:t>
            </a:r>
            <a:r>
              <a:rPr lang="en-US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600" b="1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ইস:শি</a:t>
            </a:r>
            <a:r>
              <a:rPr lang="en-US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)</a:t>
            </a:r>
          </a:p>
          <a:p>
            <a:pPr algn="ctr"/>
            <a:r>
              <a:rPr lang="en-US" sz="3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নলধা</a:t>
            </a:r>
            <a:r>
              <a:rPr lang="en-US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বহুমূখী</a:t>
            </a:r>
            <a:r>
              <a:rPr lang="en-US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মাধ্যমিক</a:t>
            </a:r>
            <a:r>
              <a:rPr lang="en-US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বিদ্যালয়</a:t>
            </a:r>
            <a:endParaRPr lang="en-US" sz="3600" b="1" dirty="0" smtClean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ctr"/>
            <a:r>
              <a:rPr lang="en-US" sz="36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ফকিরহাট,বাগেরহাট</a:t>
            </a:r>
            <a:r>
              <a:rPr lang="en-US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মোবাইল-০১৭১৬৯৫৩৩৬০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ইমেল-ebrahim1981at@gmail.com</a:t>
            </a:r>
            <a:endParaRPr lang="en-US" sz="2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92" y="1216018"/>
            <a:ext cx="1810987" cy="16922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62949" y="3020517"/>
            <a:ext cx="4110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শ্রেণি-৯ম/১০ম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১ম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পাঠ-১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তারিখ-21/০৮/২০২১ইং</a:t>
            </a:r>
          </a:p>
          <a:p>
            <a:pPr algn="ctr"/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23" y="1216018"/>
            <a:ext cx="1442392" cy="1443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59" y="2470068"/>
            <a:ext cx="1740169" cy="33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2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4" y="1377537"/>
            <a:ext cx="5035138" cy="3206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6706" y="171754"/>
            <a:ext cx="9357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66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013" y="4764790"/>
            <a:ext cx="9357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51" y="1384866"/>
            <a:ext cx="4738254" cy="3289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9538" y="4764790"/>
            <a:ext cx="568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শান্তির</a:t>
            </a:r>
            <a:r>
              <a:rPr lang="en-US" sz="6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প্র্রতিক</a:t>
            </a:r>
            <a:r>
              <a:rPr lang="en-US" sz="6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66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6706" y="171754"/>
            <a:ext cx="9357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13675"/>
            <a:ext cx="4488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সংঙ্গীত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8873" y="5190674"/>
            <a:ext cx="760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আল্লহর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মনোনিত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5190" y="5887566"/>
            <a:ext cx="20425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5075" y="1465496"/>
            <a:ext cx="6127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youtu.be/NQCO34ORSFc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2052637"/>
            <a:ext cx="7649028" cy="30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" y="0"/>
            <a:ext cx="1219224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6706" y="171754"/>
            <a:ext cx="9357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994" y="1732807"/>
            <a:ext cx="3277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84" y="1334305"/>
            <a:ext cx="3193967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25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09403" y="902523"/>
            <a:ext cx="9025247" cy="3970318"/>
            <a:chOff x="1009403" y="902523"/>
            <a:chExt cx="9025247" cy="3970318"/>
          </a:xfrm>
        </p:grpSpPr>
        <p:sp>
          <p:nvSpPr>
            <p:cNvPr id="2" name="TextBox 1"/>
            <p:cNvSpPr txBox="1"/>
            <p:nvPr/>
          </p:nvSpPr>
          <p:spPr>
            <a:xfrm>
              <a:off x="1009403" y="902523"/>
              <a:ext cx="9025247" cy="39703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6600" b="1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6600" b="1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6600" b="1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…..</a:t>
              </a:r>
            </a:p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40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ইসলামের</a:t>
              </a:r>
              <a:r>
                <a:rPr lang="en-US" sz="40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ভূমিকা</a:t>
              </a:r>
              <a:r>
                <a:rPr lang="en-US" sz="40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40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ইসলাম-শিক্ষার</a:t>
              </a:r>
              <a:r>
                <a:rPr lang="en-US" sz="4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r>
                <a:rPr lang="en-US" sz="4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বিশ্লেষণ</a:t>
              </a:r>
              <a:r>
                <a:rPr lang="en-US" sz="4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endParaRPr lang="en-US" sz="6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579417" y="2022766"/>
              <a:ext cx="475013" cy="38001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579417" y="2598718"/>
              <a:ext cx="475013" cy="38001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579417" y="3202384"/>
              <a:ext cx="475013" cy="38001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48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27" y="1120238"/>
            <a:ext cx="5085413" cy="3898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2" y="1120238"/>
            <a:ext cx="4422323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3573" y="12242"/>
            <a:ext cx="9357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এবংবল</a:t>
            </a:r>
            <a:r>
              <a:rPr lang="en-US" sz="66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01" y="5102183"/>
            <a:ext cx="442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আত্মসমর্পণ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566" y="4902128"/>
            <a:ext cx="5237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706" y="171754"/>
            <a:ext cx="9357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(স.)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সুন্দরভাবে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46" y="1372083"/>
            <a:ext cx="8753475" cy="49693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2163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374</Words>
  <Application>Microsoft Office PowerPoint</Application>
  <PresentationFormat>Widescreen</PresentationFormat>
  <Paragraphs>67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Narkisim</vt:lpstr>
      <vt:lpstr>NikoshBAN</vt:lpstr>
      <vt:lpstr>NikoshLightBAN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EBRAHIM</dc:creator>
  <cp:lastModifiedBy>EBRAHIM</cp:lastModifiedBy>
  <cp:revision>231</cp:revision>
  <dcterms:created xsi:type="dcterms:W3CDTF">2021-08-08T00:04:24Z</dcterms:created>
  <dcterms:modified xsi:type="dcterms:W3CDTF">2021-08-21T11:12:26Z</dcterms:modified>
</cp:coreProperties>
</file>