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3" r:id="rId3"/>
    <p:sldId id="259" r:id="rId4"/>
    <p:sldId id="258" r:id="rId5"/>
    <p:sldId id="256" r:id="rId6"/>
    <p:sldId id="260" r:id="rId7"/>
    <p:sldId id="273" r:id="rId8"/>
    <p:sldId id="286" r:id="rId9"/>
    <p:sldId id="261" r:id="rId10"/>
    <p:sldId id="262" r:id="rId11"/>
    <p:sldId id="265" r:id="rId12"/>
    <p:sldId id="285" r:id="rId13"/>
    <p:sldId id="270" r:id="rId14"/>
    <p:sldId id="267" r:id="rId15"/>
    <p:sldId id="266" r:id="rId16"/>
    <p:sldId id="268" r:id="rId17"/>
    <p:sldId id="269" r:id="rId18"/>
    <p:sldId id="272" r:id="rId19"/>
    <p:sldId id="271" r:id="rId20"/>
    <p:sldId id="274" r:id="rId21"/>
    <p:sldId id="275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image" Target="../media/image39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3.jpg"/><Relationship Id="rId1" Type="http://schemas.openxmlformats.org/officeDocument/2006/relationships/image" Target="../media/image4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D8557-DD17-4ADA-A6B6-7855752070A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5EDF8-8437-40F1-BC89-AC7585E9011E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BCE933-D7DA-4BD5-885B-90FDAD905265}" type="parTrans" cxnId="{9CB27CEC-3C6C-412F-835E-7890711EA973}">
      <dgm:prSet/>
      <dgm:spPr/>
      <dgm:t>
        <a:bodyPr/>
        <a:lstStyle/>
        <a:p>
          <a:endParaRPr lang="en-US"/>
        </a:p>
      </dgm:t>
    </dgm:pt>
    <dgm:pt modelId="{088B5A11-3F64-4B98-9098-7F5D9D19CE66}" type="sibTrans" cxnId="{9CB27CEC-3C6C-412F-835E-7890711EA973}">
      <dgm:prSet/>
      <dgm:spPr/>
      <dgm:t>
        <a:bodyPr/>
        <a:lstStyle/>
        <a:p>
          <a:endParaRPr lang="en-US"/>
        </a:p>
      </dgm:t>
    </dgm:pt>
    <dgm:pt modelId="{691DC1A9-1AD2-44FA-964D-29D5444CF2DA}">
      <dgm:prSet phldrT="[Text]"/>
      <dgm:spPr/>
      <dgm:t>
        <a:bodyPr/>
        <a:lstStyle/>
        <a:p>
          <a:endParaRPr lang="en-US" dirty="0"/>
        </a:p>
      </dgm:t>
    </dgm:pt>
    <dgm:pt modelId="{DB8A0DF1-CE18-44E4-81A8-3A15AAFBC77D}" type="parTrans" cxnId="{9F6CF594-328A-4053-B47D-0C3206A4E422}">
      <dgm:prSet/>
      <dgm:spPr/>
      <dgm:t>
        <a:bodyPr/>
        <a:lstStyle/>
        <a:p>
          <a:endParaRPr lang="en-US"/>
        </a:p>
      </dgm:t>
    </dgm:pt>
    <dgm:pt modelId="{03850A72-995D-4519-937C-9F04F865FBA5}" type="sibTrans" cxnId="{9F6CF594-328A-4053-B47D-0C3206A4E422}">
      <dgm:prSet/>
      <dgm:spPr/>
      <dgm:t>
        <a:bodyPr/>
        <a:lstStyle/>
        <a:p>
          <a:endParaRPr lang="en-US"/>
        </a:p>
      </dgm:t>
    </dgm:pt>
    <dgm:pt modelId="{829429FE-C7AD-4732-BC5F-5BCA30C7B3C8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027951-CA57-43BD-9502-22D2811E8B3F}" type="parTrans" cxnId="{01CDFE21-E836-4024-A4A6-C52AB5052790}">
      <dgm:prSet/>
      <dgm:spPr/>
      <dgm:t>
        <a:bodyPr/>
        <a:lstStyle/>
        <a:p>
          <a:endParaRPr lang="en-US"/>
        </a:p>
      </dgm:t>
    </dgm:pt>
    <dgm:pt modelId="{AA51DE10-1A9F-4B3A-90C3-4E684E260ED6}" type="sibTrans" cxnId="{01CDFE21-E836-4024-A4A6-C52AB5052790}">
      <dgm:prSet/>
      <dgm:spPr/>
      <dgm:t>
        <a:bodyPr/>
        <a:lstStyle/>
        <a:p>
          <a:endParaRPr lang="en-US"/>
        </a:p>
      </dgm:t>
    </dgm:pt>
    <dgm:pt modelId="{B94D3870-7AF0-4CAD-993D-07E1F29E93CD}">
      <dgm:prSet phldrT="[Text]"/>
      <dgm:spPr/>
      <dgm:t>
        <a:bodyPr/>
        <a:lstStyle/>
        <a:p>
          <a:endParaRPr lang="en-US" dirty="0"/>
        </a:p>
      </dgm:t>
    </dgm:pt>
    <dgm:pt modelId="{CC13D373-12FA-468B-B6C5-A9DDD12AB25C}" type="parTrans" cxnId="{DC84C7BB-130E-4AD2-983F-3ED25AF35CB0}">
      <dgm:prSet/>
      <dgm:spPr/>
      <dgm:t>
        <a:bodyPr/>
        <a:lstStyle/>
        <a:p>
          <a:endParaRPr lang="en-US"/>
        </a:p>
      </dgm:t>
    </dgm:pt>
    <dgm:pt modelId="{675E59C0-C5FD-4458-B30F-02C86B3B26CC}" type="sibTrans" cxnId="{DC84C7BB-130E-4AD2-983F-3ED25AF35CB0}">
      <dgm:prSet/>
      <dgm:spPr/>
      <dgm:t>
        <a:bodyPr/>
        <a:lstStyle/>
        <a:p>
          <a:endParaRPr lang="en-US"/>
        </a:p>
      </dgm:t>
    </dgm:pt>
    <dgm:pt modelId="{C44DAC20-91FF-46CC-A768-E8934420AC70}">
      <dgm:prSet phldrT="[Text]"/>
      <dgm:spPr/>
      <dgm:t>
        <a:bodyPr/>
        <a:lstStyle/>
        <a:p>
          <a:endParaRPr lang="en-US" dirty="0"/>
        </a:p>
      </dgm:t>
    </dgm:pt>
    <dgm:pt modelId="{1D4122FB-E3F1-4FD4-8A00-6B1EAEB4EB54}" type="parTrans" cxnId="{E196D85D-D0EF-4CAD-A27E-7E4DCC4EA357}">
      <dgm:prSet/>
      <dgm:spPr/>
      <dgm:t>
        <a:bodyPr/>
        <a:lstStyle/>
        <a:p>
          <a:endParaRPr lang="en-US"/>
        </a:p>
      </dgm:t>
    </dgm:pt>
    <dgm:pt modelId="{5065FBEC-8BEC-43B3-9B79-DB039E95F61D}" type="sibTrans" cxnId="{E196D85D-D0EF-4CAD-A27E-7E4DCC4EA357}">
      <dgm:prSet/>
      <dgm:spPr/>
      <dgm:t>
        <a:bodyPr/>
        <a:lstStyle/>
        <a:p>
          <a:endParaRPr lang="en-US"/>
        </a:p>
      </dgm:t>
    </dgm:pt>
    <dgm:pt modelId="{E51FEE45-AE5A-445C-B3C5-D9EFD4E7B8AB}">
      <dgm:prSet phldrT="[Text]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4AA5955-5715-4FBE-970C-A431EE222816}" type="sibTrans" cxnId="{B37A4CCA-3F6D-4E79-9E8F-D9833C77997A}">
      <dgm:prSet/>
      <dgm:spPr/>
      <dgm:t>
        <a:bodyPr/>
        <a:lstStyle/>
        <a:p>
          <a:endParaRPr lang="en-US"/>
        </a:p>
      </dgm:t>
    </dgm:pt>
    <dgm:pt modelId="{E3595DA7-1E2A-47DD-BD6B-8D8A047F182F}" type="parTrans" cxnId="{B37A4CCA-3F6D-4E79-9E8F-D9833C77997A}">
      <dgm:prSet/>
      <dgm:spPr/>
      <dgm:t>
        <a:bodyPr/>
        <a:lstStyle/>
        <a:p>
          <a:endParaRPr lang="en-US"/>
        </a:p>
      </dgm:t>
    </dgm:pt>
    <dgm:pt modelId="{8CF4ECD6-708F-41FD-859E-DBEA8A821C14}" type="pres">
      <dgm:prSet presAssocID="{91CD8557-DD17-4ADA-A6B6-7855752070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38B8A-BCE4-4729-A106-4B4499A28801}" type="pres">
      <dgm:prSet presAssocID="{D1E5EDF8-8437-40F1-BC89-AC7585E9011E}" presName="compositeNode" presStyleCnt="0">
        <dgm:presLayoutVars>
          <dgm:bulletEnabled val="1"/>
        </dgm:presLayoutVars>
      </dgm:prSet>
      <dgm:spPr/>
    </dgm:pt>
    <dgm:pt modelId="{C0D47D3A-D722-4519-9D8F-29087F724490}" type="pres">
      <dgm:prSet presAssocID="{D1E5EDF8-8437-40F1-BC89-AC7585E9011E}" presName="bgRect" presStyleLbl="node1" presStyleIdx="0" presStyleCnt="3" custScaleX="154604" custScaleY="115676" custLinFactNeighborX="3175" custLinFactNeighborY="2817"/>
      <dgm:spPr/>
      <dgm:t>
        <a:bodyPr/>
        <a:lstStyle/>
        <a:p>
          <a:endParaRPr lang="en-US"/>
        </a:p>
      </dgm:t>
    </dgm:pt>
    <dgm:pt modelId="{ECC75E22-B8EE-4DE7-87BA-282DDF712163}" type="pres">
      <dgm:prSet presAssocID="{D1E5EDF8-8437-40F1-BC89-AC7585E901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92C6E-2B34-46EA-AEB8-91257B74E486}" type="pres">
      <dgm:prSet presAssocID="{D1E5EDF8-8437-40F1-BC89-AC7585E901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0F62C-5A26-4F3A-BD9B-6C7D66CBEABB}" type="pres">
      <dgm:prSet presAssocID="{088B5A11-3F64-4B98-9098-7F5D9D19CE66}" presName="hSp" presStyleCnt="0"/>
      <dgm:spPr/>
    </dgm:pt>
    <dgm:pt modelId="{3B6212C9-F43E-4846-A514-06F7887C5432}" type="pres">
      <dgm:prSet presAssocID="{088B5A11-3F64-4B98-9098-7F5D9D19CE66}" presName="vProcSp" presStyleCnt="0"/>
      <dgm:spPr/>
    </dgm:pt>
    <dgm:pt modelId="{69186C42-2BE7-4576-8460-D3C2CE8F2A8C}" type="pres">
      <dgm:prSet presAssocID="{088B5A11-3F64-4B98-9098-7F5D9D19CE66}" presName="vSp1" presStyleCnt="0"/>
      <dgm:spPr/>
    </dgm:pt>
    <dgm:pt modelId="{45A00AF9-3DF9-4666-869D-9476F0F28234}" type="pres">
      <dgm:prSet presAssocID="{088B5A11-3F64-4B98-9098-7F5D9D19CE66}" presName="simulatedConn" presStyleLbl="solidFgAcc1" presStyleIdx="0" presStyleCnt="2"/>
      <dgm:spPr/>
    </dgm:pt>
    <dgm:pt modelId="{990CCCC8-6791-4E7C-8F4E-94C534912D19}" type="pres">
      <dgm:prSet presAssocID="{088B5A11-3F64-4B98-9098-7F5D9D19CE66}" presName="vSp2" presStyleCnt="0"/>
      <dgm:spPr/>
    </dgm:pt>
    <dgm:pt modelId="{1ED2DA83-6333-42BC-AE05-6E87F595D7B4}" type="pres">
      <dgm:prSet presAssocID="{088B5A11-3F64-4B98-9098-7F5D9D19CE66}" presName="sibTrans" presStyleCnt="0"/>
      <dgm:spPr/>
    </dgm:pt>
    <dgm:pt modelId="{8AB87514-9201-4657-A1E1-954132B3FB27}" type="pres">
      <dgm:prSet presAssocID="{829429FE-C7AD-4732-BC5F-5BCA30C7B3C8}" presName="compositeNode" presStyleCnt="0">
        <dgm:presLayoutVars>
          <dgm:bulletEnabled val="1"/>
        </dgm:presLayoutVars>
      </dgm:prSet>
      <dgm:spPr/>
    </dgm:pt>
    <dgm:pt modelId="{0DE41130-32BA-4244-BD69-E38C00B8742E}" type="pres">
      <dgm:prSet presAssocID="{829429FE-C7AD-4732-BC5F-5BCA30C7B3C8}" presName="bgRect" presStyleLbl="node1" presStyleIdx="1" presStyleCnt="3" custScaleX="144323" custScaleY="115807" custLinFactNeighborX="11635" custLinFactNeighborY="12237"/>
      <dgm:spPr/>
      <dgm:t>
        <a:bodyPr/>
        <a:lstStyle/>
        <a:p>
          <a:endParaRPr lang="en-US"/>
        </a:p>
      </dgm:t>
    </dgm:pt>
    <dgm:pt modelId="{578EB0F0-9BA1-468C-B6AB-A69AF98E207F}" type="pres">
      <dgm:prSet presAssocID="{829429FE-C7AD-4732-BC5F-5BCA30C7B3C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FA653-788B-4F95-8F1B-7EC74FFFC0AB}" type="pres">
      <dgm:prSet presAssocID="{829429FE-C7AD-4732-BC5F-5BCA30C7B3C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F9AC-651D-4515-B854-3C53C87AD6A6}" type="pres">
      <dgm:prSet presAssocID="{AA51DE10-1A9F-4B3A-90C3-4E684E260ED6}" presName="hSp" presStyleCnt="0"/>
      <dgm:spPr/>
    </dgm:pt>
    <dgm:pt modelId="{A277B2C3-134A-4F68-930F-EA2C3BB6D676}" type="pres">
      <dgm:prSet presAssocID="{AA51DE10-1A9F-4B3A-90C3-4E684E260ED6}" presName="vProcSp" presStyleCnt="0"/>
      <dgm:spPr/>
    </dgm:pt>
    <dgm:pt modelId="{65E4E5F1-7549-40C3-BBF0-A61864B0F63B}" type="pres">
      <dgm:prSet presAssocID="{AA51DE10-1A9F-4B3A-90C3-4E684E260ED6}" presName="vSp1" presStyleCnt="0"/>
      <dgm:spPr/>
    </dgm:pt>
    <dgm:pt modelId="{AB21EFF7-E518-4425-A385-33B1C8258FF2}" type="pres">
      <dgm:prSet presAssocID="{AA51DE10-1A9F-4B3A-90C3-4E684E260ED6}" presName="simulatedConn" presStyleLbl="solidFgAcc1" presStyleIdx="1" presStyleCnt="2" custFlipVert="0" custFlipHor="0" custScaleX="6525" custScaleY="15289"/>
      <dgm:spPr/>
    </dgm:pt>
    <dgm:pt modelId="{2F934E4F-CB3F-4998-9A23-0349B2D09E2E}" type="pres">
      <dgm:prSet presAssocID="{AA51DE10-1A9F-4B3A-90C3-4E684E260ED6}" presName="vSp2" presStyleCnt="0"/>
      <dgm:spPr/>
    </dgm:pt>
    <dgm:pt modelId="{C10D0222-2287-4CB2-A3DB-3120589ADE9D}" type="pres">
      <dgm:prSet presAssocID="{AA51DE10-1A9F-4B3A-90C3-4E684E260ED6}" presName="sibTrans" presStyleCnt="0"/>
      <dgm:spPr/>
    </dgm:pt>
    <dgm:pt modelId="{8A30CD95-68C6-48DF-9227-4AEEF9D8754D}" type="pres">
      <dgm:prSet presAssocID="{E51FEE45-AE5A-445C-B3C5-D9EFD4E7B8AB}" presName="compositeNode" presStyleCnt="0">
        <dgm:presLayoutVars>
          <dgm:bulletEnabled val="1"/>
        </dgm:presLayoutVars>
      </dgm:prSet>
      <dgm:spPr/>
    </dgm:pt>
    <dgm:pt modelId="{D8984A07-59B2-4FE3-AEA6-82B7F607A0B9}" type="pres">
      <dgm:prSet presAssocID="{E51FEE45-AE5A-445C-B3C5-D9EFD4E7B8AB}" presName="bgRect" presStyleLbl="node1" presStyleIdx="2" presStyleCnt="3" custFlipVert="1" custFlipHor="0" custScaleX="959" custScaleY="5658"/>
      <dgm:spPr/>
      <dgm:t>
        <a:bodyPr/>
        <a:lstStyle/>
        <a:p>
          <a:endParaRPr lang="en-US"/>
        </a:p>
      </dgm:t>
    </dgm:pt>
    <dgm:pt modelId="{5C4B31CB-27FB-43D8-8804-7275467A4E96}" type="pres">
      <dgm:prSet presAssocID="{E51FEE45-AE5A-445C-B3C5-D9EFD4E7B8A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85096-F429-4996-B3B1-AF225DCD50BB}" type="pres">
      <dgm:prSet presAssocID="{E51FEE45-AE5A-445C-B3C5-D9EFD4E7B8A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6E4F5A-EA43-4CE8-8DCA-A0630C1CDC62}" type="presOf" srcId="{D1E5EDF8-8437-40F1-BC89-AC7585E9011E}" destId="{C0D47D3A-D722-4519-9D8F-29087F724490}" srcOrd="0" destOrd="0" presId="urn:microsoft.com/office/officeart/2005/8/layout/hProcess7"/>
    <dgm:cxn modelId="{B37A4CCA-3F6D-4E79-9E8F-D9833C77997A}" srcId="{91CD8557-DD17-4ADA-A6B6-7855752070A2}" destId="{E51FEE45-AE5A-445C-B3C5-D9EFD4E7B8AB}" srcOrd="2" destOrd="0" parTransId="{E3595DA7-1E2A-47DD-BD6B-8D8A047F182F}" sibTransId="{B4AA5955-5715-4FBE-970C-A431EE222816}"/>
    <dgm:cxn modelId="{E196D85D-D0EF-4CAD-A27E-7E4DCC4EA357}" srcId="{E51FEE45-AE5A-445C-B3C5-D9EFD4E7B8AB}" destId="{C44DAC20-91FF-46CC-A768-E8934420AC70}" srcOrd="0" destOrd="0" parTransId="{1D4122FB-E3F1-4FD4-8A00-6B1EAEB4EB54}" sibTransId="{5065FBEC-8BEC-43B3-9B79-DB039E95F61D}"/>
    <dgm:cxn modelId="{0E7D28A8-65F5-4B10-AFE4-3AAD5C1E2ED6}" type="presOf" srcId="{829429FE-C7AD-4732-BC5F-5BCA30C7B3C8}" destId="{578EB0F0-9BA1-468C-B6AB-A69AF98E207F}" srcOrd="1" destOrd="0" presId="urn:microsoft.com/office/officeart/2005/8/layout/hProcess7"/>
    <dgm:cxn modelId="{DA8344B6-5C8A-414F-B008-E32A8E92CDE6}" type="presOf" srcId="{B94D3870-7AF0-4CAD-993D-07E1F29E93CD}" destId="{C92FA653-788B-4F95-8F1B-7EC74FFFC0AB}" srcOrd="0" destOrd="0" presId="urn:microsoft.com/office/officeart/2005/8/layout/hProcess7"/>
    <dgm:cxn modelId="{9CB27CEC-3C6C-412F-835E-7890711EA973}" srcId="{91CD8557-DD17-4ADA-A6B6-7855752070A2}" destId="{D1E5EDF8-8437-40F1-BC89-AC7585E9011E}" srcOrd="0" destOrd="0" parTransId="{42BCE933-D7DA-4BD5-885B-90FDAD905265}" sibTransId="{088B5A11-3F64-4B98-9098-7F5D9D19CE66}"/>
    <dgm:cxn modelId="{DC84C7BB-130E-4AD2-983F-3ED25AF35CB0}" srcId="{829429FE-C7AD-4732-BC5F-5BCA30C7B3C8}" destId="{B94D3870-7AF0-4CAD-993D-07E1F29E93CD}" srcOrd="0" destOrd="0" parTransId="{CC13D373-12FA-468B-B6C5-A9DDD12AB25C}" sibTransId="{675E59C0-C5FD-4458-B30F-02C86B3B26CC}"/>
    <dgm:cxn modelId="{42BF5C3C-6A0A-4EDB-A272-3C246047FE2D}" type="presOf" srcId="{D1E5EDF8-8437-40F1-BC89-AC7585E9011E}" destId="{ECC75E22-B8EE-4DE7-87BA-282DDF712163}" srcOrd="1" destOrd="0" presId="urn:microsoft.com/office/officeart/2005/8/layout/hProcess7"/>
    <dgm:cxn modelId="{3EF0ECCD-9A23-468D-8F87-AC5554218FDE}" type="presOf" srcId="{691DC1A9-1AD2-44FA-964D-29D5444CF2DA}" destId="{79D92C6E-2B34-46EA-AEB8-91257B74E486}" srcOrd="0" destOrd="0" presId="urn:microsoft.com/office/officeart/2005/8/layout/hProcess7"/>
    <dgm:cxn modelId="{DA45B58E-67D3-4A84-80C5-B760A123287C}" type="presOf" srcId="{E51FEE45-AE5A-445C-B3C5-D9EFD4E7B8AB}" destId="{D8984A07-59B2-4FE3-AEA6-82B7F607A0B9}" srcOrd="0" destOrd="0" presId="urn:microsoft.com/office/officeart/2005/8/layout/hProcess7"/>
    <dgm:cxn modelId="{82A595E5-0E92-4583-822D-B74AF8E5C969}" type="presOf" srcId="{C44DAC20-91FF-46CC-A768-E8934420AC70}" destId="{6BE85096-F429-4996-B3B1-AF225DCD50BB}" srcOrd="0" destOrd="0" presId="urn:microsoft.com/office/officeart/2005/8/layout/hProcess7"/>
    <dgm:cxn modelId="{9D882F9B-1A3A-447F-8A0A-1D105AB263C9}" type="presOf" srcId="{829429FE-C7AD-4732-BC5F-5BCA30C7B3C8}" destId="{0DE41130-32BA-4244-BD69-E38C00B8742E}" srcOrd="0" destOrd="0" presId="urn:microsoft.com/office/officeart/2005/8/layout/hProcess7"/>
    <dgm:cxn modelId="{211EDE8D-CAFF-4982-8CE8-806B409074E0}" type="presOf" srcId="{E51FEE45-AE5A-445C-B3C5-D9EFD4E7B8AB}" destId="{5C4B31CB-27FB-43D8-8804-7275467A4E96}" srcOrd="1" destOrd="0" presId="urn:microsoft.com/office/officeart/2005/8/layout/hProcess7"/>
    <dgm:cxn modelId="{B889D90E-E2C6-46A2-AD00-790956F35034}" type="presOf" srcId="{91CD8557-DD17-4ADA-A6B6-7855752070A2}" destId="{8CF4ECD6-708F-41FD-859E-DBEA8A821C14}" srcOrd="0" destOrd="0" presId="urn:microsoft.com/office/officeart/2005/8/layout/hProcess7"/>
    <dgm:cxn modelId="{01CDFE21-E836-4024-A4A6-C52AB5052790}" srcId="{91CD8557-DD17-4ADA-A6B6-7855752070A2}" destId="{829429FE-C7AD-4732-BC5F-5BCA30C7B3C8}" srcOrd="1" destOrd="0" parTransId="{CE027951-CA57-43BD-9502-22D2811E8B3F}" sibTransId="{AA51DE10-1A9F-4B3A-90C3-4E684E260ED6}"/>
    <dgm:cxn modelId="{9F6CF594-328A-4053-B47D-0C3206A4E422}" srcId="{D1E5EDF8-8437-40F1-BC89-AC7585E9011E}" destId="{691DC1A9-1AD2-44FA-964D-29D5444CF2DA}" srcOrd="0" destOrd="0" parTransId="{DB8A0DF1-CE18-44E4-81A8-3A15AAFBC77D}" sibTransId="{03850A72-995D-4519-937C-9F04F865FBA5}"/>
    <dgm:cxn modelId="{1121C843-F4B4-410C-9ADB-7EA265E01D86}" type="presParOf" srcId="{8CF4ECD6-708F-41FD-859E-DBEA8A821C14}" destId="{50E38B8A-BCE4-4729-A106-4B4499A28801}" srcOrd="0" destOrd="0" presId="urn:microsoft.com/office/officeart/2005/8/layout/hProcess7"/>
    <dgm:cxn modelId="{E56ED97B-002A-4150-9113-F5A51F2B1E62}" type="presParOf" srcId="{50E38B8A-BCE4-4729-A106-4B4499A28801}" destId="{C0D47D3A-D722-4519-9D8F-29087F724490}" srcOrd="0" destOrd="0" presId="urn:microsoft.com/office/officeart/2005/8/layout/hProcess7"/>
    <dgm:cxn modelId="{E6DC5776-5167-4904-B9ED-ACAD802EB992}" type="presParOf" srcId="{50E38B8A-BCE4-4729-A106-4B4499A28801}" destId="{ECC75E22-B8EE-4DE7-87BA-282DDF712163}" srcOrd="1" destOrd="0" presId="urn:microsoft.com/office/officeart/2005/8/layout/hProcess7"/>
    <dgm:cxn modelId="{C06A1692-3132-4F8F-897D-26490A0A0F7B}" type="presParOf" srcId="{50E38B8A-BCE4-4729-A106-4B4499A28801}" destId="{79D92C6E-2B34-46EA-AEB8-91257B74E486}" srcOrd="2" destOrd="0" presId="urn:microsoft.com/office/officeart/2005/8/layout/hProcess7"/>
    <dgm:cxn modelId="{BD811654-921E-4D47-8A70-4D93B3E11BF1}" type="presParOf" srcId="{8CF4ECD6-708F-41FD-859E-DBEA8A821C14}" destId="{A6D0F62C-5A26-4F3A-BD9B-6C7D66CBEABB}" srcOrd="1" destOrd="0" presId="urn:microsoft.com/office/officeart/2005/8/layout/hProcess7"/>
    <dgm:cxn modelId="{6349F7E0-95CC-4B73-91EF-982AB967C67E}" type="presParOf" srcId="{8CF4ECD6-708F-41FD-859E-DBEA8A821C14}" destId="{3B6212C9-F43E-4846-A514-06F7887C5432}" srcOrd="2" destOrd="0" presId="urn:microsoft.com/office/officeart/2005/8/layout/hProcess7"/>
    <dgm:cxn modelId="{14937144-B3AC-49AA-960D-35165F86CA94}" type="presParOf" srcId="{3B6212C9-F43E-4846-A514-06F7887C5432}" destId="{69186C42-2BE7-4576-8460-D3C2CE8F2A8C}" srcOrd="0" destOrd="0" presId="urn:microsoft.com/office/officeart/2005/8/layout/hProcess7"/>
    <dgm:cxn modelId="{7D5B2947-7B06-468D-9482-4E5052946EBE}" type="presParOf" srcId="{3B6212C9-F43E-4846-A514-06F7887C5432}" destId="{45A00AF9-3DF9-4666-869D-9476F0F28234}" srcOrd="1" destOrd="0" presId="urn:microsoft.com/office/officeart/2005/8/layout/hProcess7"/>
    <dgm:cxn modelId="{B1FC5633-97E7-411D-95AD-69A884BF4511}" type="presParOf" srcId="{3B6212C9-F43E-4846-A514-06F7887C5432}" destId="{990CCCC8-6791-4E7C-8F4E-94C534912D19}" srcOrd="2" destOrd="0" presId="urn:microsoft.com/office/officeart/2005/8/layout/hProcess7"/>
    <dgm:cxn modelId="{C6D609FE-4C06-494A-A5BB-4FD36EA2B222}" type="presParOf" srcId="{8CF4ECD6-708F-41FD-859E-DBEA8A821C14}" destId="{1ED2DA83-6333-42BC-AE05-6E87F595D7B4}" srcOrd="3" destOrd="0" presId="urn:microsoft.com/office/officeart/2005/8/layout/hProcess7"/>
    <dgm:cxn modelId="{F1BCB99E-C982-4505-8E98-12A7A1689189}" type="presParOf" srcId="{8CF4ECD6-708F-41FD-859E-DBEA8A821C14}" destId="{8AB87514-9201-4657-A1E1-954132B3FB27}" srcOrd="4" destOrd="0" presId="urn:microsoft.com/office/officeart/2005/8/layout/hProcess7"/>
    <dgm:cxn modelId="{DCDF24F0-B6A8-4832-9686-D80C3D30FFF0}" type="presParOf" srcId="{8AB87514-9201-4657-A1E1-954132B3FB27}" destId="{0DE41130-32BA-4244-BD69-E38C00B8742E}" srcOrd="0" destOrd="0" presId="urn:microsoft.com/office/officeart/2005/8/layout/hProcess7"/>
    <dgm:cxn modelId="{F8A4259F-68BC-4126-9E41-FFFDDE77F5F4}" type="presParOf" srcId="{8AB87514-9201-4657-A1E1-954132B3FB27}" destId="{578EB0F0-9BA1-468C-B6AB-A69AF98E207F}" srcOrd="1" destOrd="0" presId="urn:microsoft.com/office/officeart/2005/8/layout/hProcess7"/>
    <dgm:cxn modelId="{594E8F61-FC97-4D81-9301-6FE1483ACCB4}" type="presParOf" srcId="{8AB87514-9201-4657-A1E1-954132B3FB27}" destId="{C92FA653-788B-4F95-8F1B-7EC74FFFC0AB}" srcOrd="2" destOrd="0" presId="urn:microsoft.com/office/officeart/2005/8/layout/hProcess7"/>
    <dgm:cxn modelId="{B3E6CB95-F270-4299-8402-9E10FCEA0F29}" type="presParOf" srcId="{8CF4ECD6-708F-41FD-859E-DBEA8A821C14}" destId="{90F4F9AC-651D-4515-B854-3C53C87AD6A6}" srcOrd="5" destOrd="0" presId="urn:microsoft.com/office/officeart/2005/8/layout/hProcess7"/>
    <dgm:cxn modelId="{8D2238BE-AC1D-41EC-9983-A236D200C32A}" type="presParOf" srcId="{8CF4ECD6-708F-41FD-859E-DBEA8A821C14}" destId="{A277B2C3-134A-4F68-930F-EA2C3BB6D676}" srcOrd="6" destOrd="0" presId="urn:microsoft.com/office/officeart/2005/8/layout/hProcess7"/>
    <dgm:cxn modelId="{F9E9997C-EC0E-415A-93C9-C483D9B448BD}" type="presParOf" srcId="{A277B2C3-134A-4F68-930F-EA2C3BB6D676}" destId="{65E4E5F1-7549-40C3-BBF0-A61864B0F63B}" srcOrd="0" destOrd="0" presId="urn:microsoft.com/office/officeart/2005/8/layout/hProcess7"/>
    <dgm:cxn modelId="{D9B0C2D2-8057-4DF9-B547-3C4ACD30404E}" type="presParOf" srcId="{A277B2C3-134A-4F68-930F-EA2C3BB6D676}" destId="{AB21EFF7-E518-4425-A385-33B1C8258FF2}" srcOrd="1" destOrd="0" presId="urn:microsoft.com/office/officeart/2005/8/layout/hProcess7"/>
    <dgm:cxn modelId="{7C3BA21D-AF99-43BD-BCCB-AA463760EEBD}" type="presParOf" srcId="{A277B2C3-134A-4F68-930F-EA2C3BB6D676}" destId="{2F934E4F-CB3F-4998-9A23-0349B2D09E2E}" srcOrd="2" destOrd="0" presId="urn:microsoft.com/office/officeart/2005/8/layout/hProcess7"/>
    <dgm:cxn modelId="{04333386-684B-4E5A-BB5B-5DD465D04EEF}" type="presParOf" srcId="{8CF4ECD6-708F-41FD-859E-DBEA8A821C14}" destId="{C10D0222-2287-4CB2-A3DB-3120589ADE9D}" srcOrd="7" destOrd="0" presId="urn:microsoft.com/office/officeart/2005/8/layout/hProcess7"/>
    <dgm:cxn modelId="{FA49F614-E00D-4C30-983E-8D3834C3563B}" type="presParOf" srcId="{8CF4ECD6-708F-41FD-859E-DBEA8A821C14}" destId="{8A30CD95-68C6-48DF-9227-4AEEF9D8754D}" srcOrd="8" destOrd="0" presId="urn:microsoft.com/office/officeart/2005/8/layout/hProcess7"/>
    <dgm:cxn modelId="{3F3D7688-FC2E-4788-8287-3819190707AA}" type="presParOf" srcId="{8A30CD95-68C6-48DF-9227-4AEEF9D8754D}" destId="{D8984A07-59B2-4FE3-AEA6-82B7F607A0B9}" srcOrd="0" destOrd="0" presId="urn:microsoft.com/office/officeart/2005/8/layout/hProcess7"/>
    <dgm:cxn modelId="{42DAF2F5-BACE-40CE-8CD5-9A4E71283FF1}" type="presParOf" srcId="{8A30CD95-68C6-48DF-9227-4AEEF9D8754D}" destId="{5C4B31CB-27FB-43D8-8804-7275467A4E96}" srcOrd="1" destOrd="0" presId="urn:microsoft.com/office/officeart/2005/8/layout/hProcess7"/>
    <dgm:cxn modelId="{53D57DA5-73C9-4797-AC84-2F11500A9C02}" type="presParOf" srcId="{8A30CD95-68C6-48DF-9227-4AEEF9D8754D}" destId="{6BE85096-F429-4996-B3B1-AF225DCD50B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D8557-DD17-4ADA-A6B6-7855752070A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5EDF8-8437-40F1-BC89-AC7585E9011E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BCE933-D7DA-4BD5-885B-90FDAD905265}" type="parTrans" cxnId="{9CB27CEC-3C6C-412F-835E-7890711EA973}">
      <dgm:prSet/>
      <dgm:spPr/>
      <dgm:t>
        <a:bodyPr/>
        <a:lstStyle/>
        <a:p>
          <a:endParaRPr lang="en-US"/>
        </a:p>
      </dgm:t>
    </dgm:pt>
    <dgm:pt modelId="{088B5A11-3F64-4B98-9098-7F5D9D19CE66}" type="sibTrans" cxnId="{9CB27CEC-3C6C-412F-835E-7890711EA973}">
      <dgm:prSet/>
      <dgm:spPr/>
      <dgm:t>
        <a:bodyPr/>
        <a:lstStyle/>
        <a:p>
          <a:endParaRPr lang="en-US"/>
        </a:p>
      </dgm:t>
    </dgm:pt>
    <dgm:pt modelId="{691DC1A9-1AD2-44FA-964D-29D5444CF2DA}">
      <dgm:prSet phldrT="[Text]"/>
      <dgm:spPr/>
      <dgm:t>
        <a:bodyPr/>
        <a:lstStyle/>
        <a:p>
          <a:endParaRPr lang="en-US" dirty="0"/>
        </a:p>
      </dgm:t>
    </dgm:pt>
    <dgm:pt modelId="{DB8A0DF1-CE18-44E4-81A8-3A15AAFBC77D}" type="parTrans" cxnId="{9F6CF594-328A-4053-B47D-0C3206A4E422}">
      <dgm:prSet/>
      <dgm:spPr/>
      <dgm:t>
        <a:bodyPr/>
        <a:lstStyle/>
        <a:p>
          <a:endParaRPr lang="en-US"/>
        </a:p>
      </dgm:t>
    </dgm:pt>
    <dgm:pt modelId="{03850A72-995D-4519-937C-9F04F865FBA5}" type="sibTrans" cxnId="{9F6CF594-328A-4053-B47D-0C3206A4E422}">
      <dgm:prSet/>
      <dgm:spPr/>
      <dgm:t>
        <a:bodyPr/>
        <a:lstStyle/>
        <a:p>
          <a:endParaRPr lang="en-US"/>
        </a:p>
      </dgm:t>
    </dgm:pt>
    <dgm:pt modelId="{829429FE-C7AD-4732-BC5F-5BCA30C7B3C8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027951-CA57-43BD-9502-22D2811E8B3F}" type="parTrans" cxnId="{01CDFE21-E836-4024-A4A6-C52AB5052790}">
      <dgm:prSet/>
      <dgm:spPr/>
      <dgm:t>
        <a:bodyPr/>
        <a:lstStyle/>
        <a:p>
          <a:endParaRPr lang="en-US"/>
        </a:p>
      </dgm:t>
    </dgm:pt>
    <dgm:pt modelId="{AA51DE10-1A9F-4B3A-90C3-4E684E260ED6}" type="sibTrans" cxnId="{01CDFE21-E836-4024-A4A6-C52AB5052790}">
      <dgm:prSet/>
      <dgm:spPr/>
      <dgm:t>
        <a:bodyPr/>
        <a:lstStyle/>
        <a:p>
          <a:endParaRPr lang="en-US"/>
        </a:p>
      </dgm:t>
    </dgm:pt>
    <dgm:pt modelId="{B94D3870-7AF0-4CAD-993D-07E1F29E93CD}">
      <dgm:prSet phldrT="[Text]"/>
      <dgm:spPr/>
      <dgm:t>
        <a:bodyPr/>
        <a:lstStyle/>
        <a:p>
          <a:endParaRPr lang="en-US" dirty="0"/>
        </a:p>
      </dgm:t>
    </dgm:pt>
    <dgm:pt modelId="{CC13D373-12FA-468B-B6C5-A9DDD12AB25C}" type="parTrans" cxnId="{DC84C7BB-130E-4AD2-983F-3ED25AF35CB0}">
      <dgm:prSet/>
      <dgm:spPr/>
      <dgm:t>
        <a:bodyPr/>
        <a:lstStyle/>
        <a:p>
          <a:endParaRPr lang="en-US"/>
        </a:p>
      </dgm:t>
    </dgm:pt>
    <dgm:pt modelId="{675E59C0-C5FD-4458-B30F-02C86B3B26CC}" type="sibTrans" cxnId="{DC84C7BB-130E-4AD2-983F-3ED25AF35CB0}">
      <dgm:prSet/>
      <dgm:spPr/>
      <dgm:t>
        <a:bodyPr/>
        <a:lstStyle/>
        <a:p>
          <a:endParaRPr lang="en-US"/>
        </a:p>
      </dgm:t>
    </dgm:pt>
    <dgm:pt modelId="{C44DAC20-91FF-46CC-A768-E8934420AC70}">
      <dgm:prSet phldrT="[Text]"/>
      <dgm:spPr/>
      <dgm:t>
        <a:bodyPr/>
        <a:lstStyle/>
        <a:p>
          <a:endParaRPr lang="en-US" dirty="0"/>
        </a:p>
      </dgm:t>
    </dgm:pt>
    <dgm:pt modelId="{1D4122FB-E3F1-4FD4-8A00-6B1EAEB4EB54}" type="parTrans" cxnId="{E196D85D-D0EF-4CAD-A27E-7E4DCC4EA357}">
      <dgm:prSet/>
      <dgm:spPr/>
      <dgm:t>
        <a:bodyPr/>
        <a:lstStyle/>
        <a:p>
          <a:endParaRPr lang="en-US"/>
        </a:p>
      </dgm:t>
    </dgm:pt>
    <dgm:pt modelId="{5065FBEC-8BEC-43B3-9B79-DB039E95F61D}" type="sibTrans" cxnId="{E196D85D-D0EF-4CAD-A27E-7E4DCC4EA357}">
      <dgm:prSet/>
      <dgm:spPr/>
      <dgm:t>
        <a:bodyPr/>
        <a:lstStyle/>
        <a:p>
          <a:endParaRPr lang="en-US"/>
        </a:p>
      </dgm:t>
    </dgm:pt>
    <dgm:pt modelId="{E51FEE45-AE5A-445C-B3C5-D9EFD4E7B8AB}">
      <dgm:prSet phldrT="[Text]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4AA5955-5715-4FBE-970C-A431EE222816}" type="sibTrans" cxnId="{B37A4CCA-3F6D-4E79-9E8F-D9833C77997A}">
      <dgm:prSet/>
      <dgm:spPr/>
      <dgm:t>
        <a:bodyPr/>
        <a:lstStyle/>
        <a:p>
          <a:endParaRPr lang="en-US"/>
        </a:p>
      </dgm:t>
    </dgm:pt>
    <dgm:pt modelId="{E3595DA7-1E2A-47DD-BD6B-8D8A047F182F}" type="parTrans" cxnId="{B37A4CCA-3F6D-4E79-9E8F-D9833C77997A}">
      <dgm:prSet/>
      <dgm:spPr/>
      <dgm:t>
        <a:bodyPr/>
        <a:lstStyle/>
        <a:p>
          <a:endParaRPr lang="en-US"/>
        </a:p>
      </dgm:t>
    </dgm:pt>
    <dgm:pt modelId="{8CF4ECD6-708F-41FD-859E-DBEA8A821C14}" type="pres">
      <dgm:prSet presAssocID="{91CD8557-DD17-4ADA-A6B6-7855752070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38B8A-BCE4-4729-A106-4B4499A28801}" type="pres">
      <dgm:prSet presAssocID="{D1E5EDF8-8437-40F1-BC89-AC7585E9011E}" presName="compositeNode" presStyleCnt="0">
        <dgm:presLayoutVars>
          <dgm:bulletEnabled val="1"/>
        </dgm:presLayoutVars>
      </dgm:prSet>
      <dgm:spPr/>
    </dgm:pt>
    <dgm:pt modelId="{C0D47D3A-D722-4519-9D8F-29087F724490}" type="pres">
      <dgm:prSet presAssocID="{D1E5EDF8-8437-40F1-BC89-AC7585E9011E}" presName="bgRect" presStyleLbl="node1" presStyleIdx="0" presStyleCnt="3" custScaleX="154604" custScaleY="115676" custLinFactNeighborX="752" custLinFactNeighborY="12613"/>
      <dgm:spPr/>
      <dgm:t>
        <a:bodyPr/>
        <a:lstStyle/>
        <a:p>
          <a:endParaRPr lang="en-US"/>
        </a:p>
      </dgm:t>
    </dgm:pt>
    <dgm:pt modelId="{ECC75E22-B8EE-4DE7-87BA-282DDF712163}" type="pres">
      <dgm:prSet presAssocID="{D1E5EDF8-8437-40F1-BC89-AC7585E901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92C6E-2B34-46EA-AEB8-91257B74E486}" type="pres">
      <dgm:prSet presAssocID="{D1E5EDF8-8437-40F1-BC89-AC7585E901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0F62C-5A26-4F3A-BD9B-6C7D66CBEABB}" type="pres">
      <dgm:prSet presAssocID="{088B5A11-3F64-4B98-9098-7F5D9D19CE66}" presName="hSp" presStyleCnt="0"/>
      <dgm:spPr/>
    </dgm:pt>
    <dgm:pt modelId="{3B6212C9-F43E-4846-A514-06F7887C5432}" type="pres">
      <dgm:prSet presAssocID="{088B5A11-3F64-4B98-9098-7F5D9D19CE66}" presName="vProcSp" presStyleCnt="0"/>
      <dgm:spPr/>
    </dgm:pt>
    <dgm:pt modelId="{69186C42-2BE7-4576-8460-D3C2CE8F2A8C}" type="pres">
      <dgm:prSet presAssocID="{088B5A11-3F64-4B98-9098-7F5D9D19CE66}" presName="vSp1" presStyleCnt="0"/>
      <dgm:spPr/>
    </dgm:pt>
    <dgm:pt modelId="{45A00AF9-3DF9-4666-869D-9476F0F28234}" type="pres">
      <dgm:prSet presAssocID="{088B5A11-3F64-4B98-9098-7F5D9D19CE66}" presName="simulatedConn" presStyleLbl="solidFgAcc1" presStyleIdx="0" presStyleCnt="2" custFlipVert="1" custScaleX="42156" custLinFactY="-48394" custLinFactNeighborX="17424" custLinFactNeighborY="-100000"/>
      <dgm:spPr/>
    </dgm:pt>
    <dgm:pt modelId="{990CCCC8-6791-4E7C-8F4E-94C534912D19}" type="pres">
      <dgm:prSet presAssocID="{088B5A11-3F64-4B98-9098-7F5D9D19CE66}" presName="vSp2" presStyleCnt="0"/>
      <dgm:spPr/>
    </dgm:pt>
    <dgm:pt modelId="{1ED2DA83-6333-42BC-AE05-6E87F595D7B4}" type="pres">
      <dgm:prSet presAssocID="{088B5A11-3F64-4B98-9098-7F5D9D19CE66}" presName="sibTrans" presStyleCnt="0"/>
      <dgm:spPr/>
    </dgm:pt>
    <dgm:pt modelId="{8AB87514-9201-4657-A1E1-954132B3FB27}" type="pres">
      <dgm:prSet presAssocID="{829429FE-C7AD-4732-BC5F-5BCA30C7B3C8}" presName="compositeNode" presStyleCnt="0">
        <dgm:presLayoutVars>
          <dgm:bulletEnabled val="1"/>
        </dgm:presLayoutVars>
      </dgm:prSet>
      <dgm:spPr/>
    </dgm:pt>
    <dgm:pt modelId="{0DE41130-32BA-4244-BD69-E38C00B8742E}" type="pres">
      <dgm:prSet presAssocID="{829429FE-C7AD-4732-BC5F-5BCA30C7B3C8}" presName="bgRect" presStyleLbl="node1" presStyleIdx="1" presStyleCnt="3" custScaleX="144323" custScaleY="115807" custLinFactNeighborX="9036" custLinFactNeighborY="5409"/>
      <dgm:spPr/>
      <dgm:t>
        <a:bodyPr/>
        <a:lstStyle/>
        <a:p>
          <a:endParaRPr lang="en-US"/>
        </a:p>
      </dgm:t>
    </dgm:pt>
    <dgm:pt modelId="{578EB0F0-9BA1-468C-B6AB-A69AF98E207F}" type="pres">
      <dgm:prSet presAssocID="{829429FE-C7AD-4732-BC5F-5BCA30C7B3C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FA653-788B-4F95-8F1B-7EC74FFFC0AB}" type="pres">
      <dgm:prSet presAssocID="{829429FE-C7AD-4732-BC5F-5BCA30C7B3C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F9AC-651D-4515-B854-3C53C87AD6A6}" type="pres">
      <dgm:prSet presAssocID="{AA51DE10-1A9F-4B3A-90C3-4E684E260ED6}" presName="hSp" presStyleCnt="0"/>
      <dgm:spPr/>
    </dgm:pt>
    <dgm:pt modelId="{A277B2C3-134A-4F68-930F-EA2C3BB6D676}" type="pres">
      <dgm:prSet presAssocID="{AA51DE10-1A9F-4B3A-90C3-4E684E260ED6}" presName="vProcSp" presStyleCnt="0"/>
      <dgm:spPr/>
    </dgm:pt>
    <dgm:pt modelId="{65E4E5F1-7549-40C3-BBF0-A61864B0F63B}" type="pres">
      <dgm:prSet presAssocID="{AA51DE10-1A9F-4B3A-90C3-4E684E260ED6}" presName="vSp1" presStyleCnt="0"/>
      <dgm:spPr/>
    </dgm:pt>
    <dgm:pt modelId="{AB21EFF7-E518-4425-A385-33B1C8258FF2}" type="pres">
      <dgm:prSet presAssocID="{AA51DE10-1A9F-4B3A-90C3-4E684E260ED6}" presName="simulatedConn" presStyleLbl="solidFgAcc1" presStyleIdx="1" presStyleCnt="2" custFlipVert="0" custFlipHor="0" custScaleX="6525" custScaleY="15289"/>
      <dgm:spPr/>
    </dgm:pt>
    <dgm:pt modelId="{2F934E4F-CB3F-4998-9A23-0349B2D09E2E}" type="pres">
      <dgm:prSet presAssocID="{AA51DE10-1A9F-4B3A-90C3-4E684E260ED6}" presName="vSp2" presStyleCnt="0"/>
      <dgm:spPr/>
    </dgm:pt>
    <dgm:pt modelId="{C10D0222-2287-4CB2-A3DB-3120589ADE9D}" type="pres">
      <dgm:prSet presAssocID="{AA51DE10-1A9F-4B3A-90C3-4E684E260ED6}" presName="sibTrans" presStyleCnt="0"/>
      <dgm:spPr/>
    </dgm:pt>
    <dgm:pt modelId="{8A30CD95-68C6-48DF-9227-4AEEF9D8754D}" type="pres">
      <dgm:prSet presAssocID="{E51FEE45-AE5A-445C-B3C5-D9EFD4E7B8AB}" presName="compositeNode" presStyleCnt="0">
        <dgm:presLayoutVars>
          <dgm:bulletEnabled val="1"/>
        </dgm:presLayoutVars>
      </dgm:prSet>
      <dgm:spPr/>
    </dgm:pt>
    <dgm:pt modelId="{D8984A07-59B2-4FE3-AEA6-82B7F607A0B9}" type="pres">
      <dgm:prSet presAssocID="{E51FEE45-AE5A-445C-B3C5-D9EFD4E7B8AB}" presName="bgRect" presStyleLbl="node1" presStyleIdx="2" presStyleCnt="3" custFlipVert="1" custFlipHor="0" custScaleX="959" custScaleY="5658"/>
      <dgm:spPr/>
      <dgm:t>
        <a:bodyPr/>
        <a:lstStyle/>
        <a:p>
          <a:endParaRPr lang="en-US"/>
        </a:p>
      </dgm:t>
    </dgm:pt>
    <dgm:pt modelId="{5C4B31CB-27FB-43D8-8804-7275467A4E96}" type="pres">
      <dgm:prSet presAssocID="{E51FEE45-AE5A-445C-B3C5-D9EFD4E7B8A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85096-F429-4996-B3B1-AF225DCD50BB}" type="pres">
      <dgm:prSet presAssocID="{E51FEE45-AE5A-445C-B3C5-D9EFD4E7B8A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BE246E-CE75-44A6-9405-E4C2ECDCE77D}" type="presOf" srcId="{829429FE-C7AD-4732-BC5F-5BCA30C7B3C8}" destId="{0DE41130-32BA-4244-BD69-E38C00B8742E}" srcOrd="0" destOrd="0" presId="urn:microsoft.com/office/officeart/2005/8/layout/hProcess7"/>
    <dgm:cxn modelId="{01CDFE21-E836-4024-A4A6-C52AB5052790}" srcId="{91CD8557-DD17-4ADA-A6B6-7855752070A2}" destId="{829429FE-C7AD-4732-BC5F-5BCA30C7B3C8}" srcOrd="1" destOrd="0" parTransId="{CE027951-CA57-43BD-9502-22D2811E8B3F}" sibTransId="{AA51DE10-1A9F-4B3A-90C3-4E684E260ED6}"/>
    <dgm:cxn modelId="{FC5838FD-9644-458C-B088-6C1428081902}" type="presOf" srcId="{E51FEE45-AE5A-445C-B3C5-D9EFD4E7B8AB}" destId="{D8984A07-59B2-4FE3-AEA6-82B7F607A0B9}" srcOrd="0" destOrd="0" presId="urn:microsoft.com/office/officeart/2005/8/layout/hProcess7"/>
    <dgm:cxn modelId="{9F6CF594-328A-4053-B47D-0C3206A4E422}" srcId="{D1E5EDF8-8437-40F1-BC89-AC7585E9011E}" destId="{691DC1A9-1AD2-44FA-964D-29D5444CF2DA}" srcOrd="0" destOrd="0" parTransId="{DB8A0DF1-CE18-44E4-81A8-3A15AAFBC77D}" sibTransId="{03850A72-995D-4519-937C-9F04F865FBA5}"/>
    <dgm:cxn modelId="{387C7B9B-E2DB-4293-820D-121DE25B3A14}" type="presOf" srcId="{691DC1A9-1AD2-44FA-964D-29D5444CF2DA}" destId="{79D92C6E-2B34-46EA-AEB8-91257B74E486}" srcOrd="0" destOrd="0" presId="urn:microsoft.com/office/officeart/2005/8/layout/hProcess7"/>
    <dgm:cxn modelId="{4D541378-77EF-466A-969C-17FF4645A9C0}" type="presOf" srcId="{91CD8557-DD17-4ADA-A6B6-7855752070A2}" destId="{8CF4ECD6-708F-41FD-859E-DBEA8A821C14}" srcOrd="0" destOrd="0" presId="urn:microsoft.com/office/officeart/2005/8/layout/hProcess7"/>
    <dgm:cxn modelId="{DC84C7BB-130E-4AD2-983F-3ED25AF35CB0}" srcId="{829429FE-C7AD-4732-BC5F-5BCA30C7B3C8}" destId="{B94D3870-7AF0-4CAD-993D-07E1F29E93CD}" srcOrd="0" destOrd="0" parTransId="{CC13D373-12FA-468B-B6C5-A9DDD12AB25C}" sibTransId="{675E59C0-C5FD-4458-B30F-02C86B3B26CC}"/>
    <dgm:cxn modelId="{BBF38C76-BB3D-40DF-B11F-9FDC9ED60CF6}" type="presOf" srcId="{829429FE-C7AD-4732-BC5F-5BCA30C7B3C8}" destId="{578EB0F0-9BA1-468C-B6AB-A69AF98E207F}" srcOrd="1" destOrd="0" presId="urn:microsoft.com/office/officeart/2005/8/layout/hProcess7"/>
    <dgm:cxn modelId="{37BB3C68-6E9F-48D5-ACEB-08229DD839B9}" type="presOf" srcId="{E51FEE45-AE5A-445C-B3C5-D9EFD4E7B8AB}" destId="{5C4B31CB-27FB-43D8-8804-7275467A4E96}" srcOrd="1" destOrd="0" presId="urn:microsoft.com/office/officeart/2005/8/layout/hProcess7"/>
    <dgm:cxn modelId="{9CB27CEC-3C6C-412F-835E-7890711EA973}" srcId="{91CD8557-DD17-4ADA-A6B6-7855752070A2}" destId="{D1E5EDF8-8437-40F1-BC89-AC7585E9011E}" srcOrd="0" destOrd="0" parTransId="{42BCE933-D7DA-4BD5-885B-90FDAD905265}" sibTransId="{088B5A11-3F64-4B98-9098-7F5D9D19CE66}"/>
    <dgm:cxn modelId="{AC801556-70B1-4A2C-8A43-DF7D55CB4807}" type="presOf" srcId="{D1E5EDF8-8437-40F1-BC89-AC7585E9011E}" destId="{ECC75E22-B8EE-4DE7-87BA-282DDF712163}" srcOrd="1" destOrd="0" presId="urn:microsoft.com/office/officeart/2005/8/layout/hProcess7"/>
    <dgm:cxn modelId="{B37A4CCA-3F6D-4E79-9E8F-D9833C77997A}" srcId="{91CD8557-DD17-4ADA-A6B6-7855752070A2}" destId="{E51FEE45-AE5A-445C-B3C5-D9EFD4E7B8AB}" srcOrd="2" destOrd="0" parTransId="{E3595DA7-1E2A-47DD-BD6B-8D8A047F182F}" sibTransId="{B4AA5955-5715-4FBE-970C-A431EE222816}"/>
    <dgm:cxn modelId="{2F5AAC67-45B4-45A4-AE98-D65DEFDD5823}" type="presOf" srcId="{B94D3870-7AF0-4CAD-993D-07E1F29E93CD}" destId="{C92FA653-788B-4F95-8F1B-7EC74FFFC0AB}" srcOrd="0" destOrd="0" presId="urn:microsoft.com/office/officeart/2005/8/layout/hProcess7"/>
    <dgm:cxn modelId="{E196D85D-D0EF-4CAD-A27E-7E4DCC4EA357}" srcId="{E51FEE45-AE5A-445C-B3C5-D9EFD4E7B8AB}" destId="{C44DAC20-91FF-46CC-A768-E8934420AC70}" srcOrd="0" destOrd="0" parTransId="{1D4122FB-E3F1-4FD4-8A00-6B1EAEB4EB54}" sibTransId="{5065FBEC-8BEC-43B3-9B79-DB039E95F61D}"/>
    <dgm:cxn modelId="{69D1B4EB-B247-4B04-9344-E7EF4B165A3E}" type="presOf" srcId="{D1E5EDF8-8437-40F1-BC89-AC7585E9011E}" destId="{C0D47D3A-D722-4519-9D8F-29087F724490}" srcOrd="0" destOrd="0" presId="urn:microsoft.com/office/officeart/2005/8/layout/hProcess7"/>
    <dgm:cxn modelId="{9A5729D6-07C8-4EDF-B1E8-BC727791F494}" type="presOf" srcId="{C44DAC20-91FF-46CC-A768-E8934420AC70}" destId="{6BE85096-F429-4996-B3B1-AF225DCD50BB}" srcOrd="0" destOrd="0" presId="urn:microsoft.com/office/officeart/2005/8/layout/hProcess7"/>
    <dgm:cxn modelId="{1E35237E-0EEC-4D49-995B-0EF46984D3A1}" type="presParOf" srcId="{8CF4ECD6-708F-41FD-859E-DBEA8A821C14}" destId="{50E38B8A-BCE4-4729-A106-4B4499A28801}" srcOrd="0" destOrd="0" presId="urn:microsoft.com/office/officeart/2005/8/layout/hProcess7"/>
    <dgm:cxn modelId="{153D0241-1515-43C6-A263-F402B3A154E4}" type="presParOf" srcId="{50E38B8A-BCE4-4729-A106-4B4499A28801}" destId="{C0D47D3A-D722-4519-9D8F-29087F724490}" srcOrd="0" destOrd="0" presId="urn:microsoft.com/office/officeart/2005/8/layout/hProcess7"/>
    <dgm:cxn modelId="{3EDCF4D1-0A20-4729-A976-70B85E55895E}" type="presParOf" srcId="{50E38B8A-BCE4-4729-A106-4B4499A28801}" destId="{ECC75E22-B8EE-4DE7-87BA-282DDF712163}" srcOrd="1" destOrd="0" presId="urn:microsoft.com/office/officeart/2005/8/layout/hProcess7"/>
    <dgm:cxn modelId="{290F9127-4921-430C-B9D7-FD64162526B2}" type="presParOf" srcId="{50E38B8A-BCE4-4729-A106-4B4499A28801}" destId="{79D92C6E-2B34-46EA-AEB8-91257B74E486}" srcOrd="2" destOrd="0" presId="urn:microsoft.com/office/officeart/2005/8/layout/hProcess7"/>
    <dgm:cxn modelId="{D13E26F9-4BCB-4C4E-B1A9-5E4785743DC7}" type="presParOf" srcId="{8CF4ECD6-708F-41FD-859E-DBEA8A821C14}" destId="{A6D0F62C-5A26-4F3A-BD9B-6C7D66CBEABB}" srcOrd="1" destOrd="0" presId="urn:microsoft.com/office/officeart/2005/8/layout/hProcess7"/>
    <dgm:cxn modelId="{870C7477-75B0-4BD9-9621-0D46DEF16B0E}" type="presParOf" srcId="{8CF4ECD6-708F-41FD-859E-DBEA8A821C14}" destId="{3B6212C9-F43E-4846-A514-06F7887C5432}" srcOrd="2" destOrd="0" presId="urn:microsoft.com/office/officeart/2005/8/layout/hProcess7"/>
    <dgm:cxn modelId="{9E5F384F-15CE-4647-AFA2-0ED90E06F239}" type="presParOf" srcId="{3B6212C9-F43E-4846-A514-06F7887C5432}" destId="{69186C42-2BE7-4576-8460-D3C2CE8F2A8C}" srcOrd="0" destOrd="0" presId="urn:microsoft.com/office/officeart/2005/8/layout/hProcess7"/>
    <dgm:cxn modelId="{D9713546-016F-4FB2-BCF4-FD99027B306E}" type="presParOf" srcId="{3B6212C9-F43E-4846-A514-06F7887C5432}" destId="{45A00AF9-3DF9-4666-869D-9476F0F28234}" srcOrd="1" destOrd="0" presId="urn:microsoft.com/office/officeart/2005/8/layout/hProcess7"/>
    <dgm:cxn modelId="{F9B7E388-4ADB-4D39-AB86-7D8D75027650}" type="presParOf" srcId="{3B6212C9-F43E-4846-A514-06F7887C5432}" destId="{990CCCC8-6791-4E7C-8F4E-94C534912D19}" srcOrd="2" destOrd="0" presId="urn:microsoft.com/office/officeart/2005/8/layout/hProcess7"/>
    <dgm:cxn modelId="{D8897AA9-78CD-441B-9147-6AC06DE3C800}" type="presParOf" srcId="{8CF4ECD6-708F-41FD-859E-DBEA8A821C14}" destId="{1ED2DA83-6333-42BC-AE05-6E87F595D7B4}" srcOrd="3" destOrd="0" presId="urn:microsoft.com/office/officeart/2005/8/layout/hProcess7"/>
    <dgm:cxn modelId="{5027B508-EB25-4997-A14B-C41EC12421C3}" type="presParOf" srcId="{8CF4ECD6-708F-41FD-859E-DBEA8A821C14}" destId="{8AB87514-9201-4657-A1E1-954132B3FB27}" srcOrd="4" destOrd="0" presId="urn:microsoft.com/office/officeart/2005/8/layout/hProcess7"/>
    <dgm:cxn modelId="{F2D00822-1E0E-4FE3-92D3-59ECFF7C51A1}" type="presParOf" srcId="{8AB87514-9201-4657-A1E1-954132B3FB27}" destId="{0DE41130-32BA-4244-BD69-E38C00B8742E}" srcOrd="0" destOrd="0" presId="urn:microsoft.com/office/officeart/2005/8/layout/hProcess7"/>
    <dgm:cxn modelId="{209ABCF4-D9AC-4D0F-9365-B5C438DFEFB3}" type="presParOf" srcId="{8AB87514-9201-4657-A1E1-954132B3FB27}" destId="{578EB0F0-9BA1-468C-B6AB-A69AF98E207F}" srcOrd="1" destOrd="0" presId="urn:microsoft.com/office/officeart/2005/8/layout/hProcess7"/>
    <dgm:cxn modelId="{994412D4-7526-44D7-A2CC-1CEECCC43DA3}" type="presParOf" srcId="{8AB87514-9201-4657-A1E1-954132B3FB27}" destId="{C92FA653-788B-4F95-8F1B-7EC74FFFC0AB}" srcOrd="2" destOrd="0" presId="urn:microsoft.com/office/officeart/2005/8/layout/hProcess7"/>
    <dgm:cxn modelId="{4698277D-96AB-49A5-9CAA-B7E2098FB5C0}" type="presParOf" srcId="{8CF4ECD6-708F-41FD-859E-DBEA8A821C14}" destId="{90F4F9AC-651D-4515-B854-3C53C87AD6A6}" srcOrd="5" destOrd="0" presId="urn:microsoft.com/office/officeart/2005/8/layout/hProcess7"/>
    <dgm:cxn modelId="{4E689180-1E1D-421F-AFDC-2F9078228FC2}" type="presParOf" srcId="{8CF4ECD6-708F-41FD-859E-DBEA8A821C14}" destId="{A277B2C3-134A-4F68-930F-EA2C3BB6D676}" srcOrd="6" destOrd="0" presId="urn:microsoft.com/office/officeart/2005/8/layout/hProcess7"/>
    <dgm:cxn modelId="{C9F7BE77-C3EA-4EF2-84A6-9C4A2BF22AFA}" type="presParOf" srcId="{A277B2C3-134A-4F68-930F-EA2C3BB6D676}" destId="{65E4E5F1-7549-40C3-BBF0-A61864B0F63B}" srcOrd="0" destOrd="0" presId="urn:microsoft.com/office/officeart/2005/8/layout/hProcess7"/>
    <dgm:cxn modelId="{A07B5A7D-3371-4A97-A52A-18713CB3F0F9}" type="presParOf" srcId="{A277B2C3-134A-4F68-930F-EA2C3BB6D676}" destId="{AB21EFF7-E518-4425-A385-33B1C8258FF2}" srcOrd="1" destOrd="0" presId="urn:microsoft.com/office/officeart/2005/8/layout/hProcess7"/>
    <dgm:cxn modelId="{99567A7B-42BF-43E8-9673-A97B51C806DC}" type="presParOf" srcId="{A277B2C3-134A-4F68-930F-EA2C3BB6D676}" destId="{2F934E4F-CB3F-4998-9A23-0349B2D09E2E}" srcOrd="2" destOrd="0" presId="urn:microsoft.com/office/officeart/2005/8/layout/hProcess7"/>
    <dgm:cxn modelId="{4C793797-0DD8-4D6A-9B84-517D8A69265F}" type="presParOf" srcId="{8CF4ECD6-708F-41FD-859E-DBEA8A821C14}" destId="{C10D0222-2287-4CB2-A3DB-3120589ADE9D}" srcOrd="7" destOrd="0" presId="urn:microsoft.com/office/officeart/2005/8/layout/hProcess7"/>
    <dgm:cxn modelId="{C921A48A-B97D-4106-B2DE-F8538B7D9CD2}" type="presParOf" srcId="{8CF4ECD6-708F-41FD-859E-DBEA8A821C14}" destId="{8A30CD95-68C6-48DF-9227-4AEEF9D8754D}" srcOrd="8" destOrd="0" presId="urn:microsoft.com/office/officeart/2005/8/layout/hProcess7"/>
    <dgm:cxn modelId="{28545CFE-1C6F-4916-AB7B-A7E8207B95E1}" type="presParOf" srcId="{8A30CD95-68C6-48DF-9227-4AEEF9D8754D}" destId="{D8984A07-59B2-4FE3-AEA6-82B7F607A0B9}" srcOrd="0" destOrd="0" presId="urn:microsoft.com/office/officeart/2005/8/layout/hProcess7"/>
    <dgm:cxn modelId="{BAEA31C5-EACE-43EC-A635-40432F7370DE}" type="presParOf" srcId="{8A30CD95-68C6-48DF-9227-4AEEF9D8754D}" destId="{5C4B31CB-27FB-43D8-8804-7275467A4E96}" srcOrd="1" destOrd="0" presId="urn:microsoft.com/office/officeart/2005/8/layout/hProcess7"/>
    <dgm:cxn modelId="{0FD71B70-7BC4-45E1-BDD4-A2A9FB2D9B01}" type="presParOf" srcId="{8A30CD95-68C6-48DF-9227-4AEEF9D8754D}" destId="{6BE85096-F429-4996-B3B1-AF225DCD50B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4050B8-02D7-471E-AFD5-96249C99A08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1B45F-3DE3-456F-B7C9-2ED3FD73D896}">
      <dgm:prSet phldrT="[Text]"/>
      <dgm:spPr>
        <a:solidFill>
          <a:schemeClr val="accent2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bn-BD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ক্ষতিকর দিকসমূহ </a:t>
          </a:r>
          <a:endParaRPr lang="en-US" dirty="0">
            <a:solidFill>
              <a:srgbClr val="FF0000"/>
            </a:solidFill>
          </a:endParaRPr>
        </a:p>
      </dgm:t>
    </dgm:pt>
    <dgm:pt modelId="{9BC7A1E1-2E11-4053-B22B-7A4A157BEC64}" type="parTrans" cxnId="{DDFCD10B-8B4F-4D2F-A0FC-6B01969B395C}">
      <dgm:prSet/>
      <dgm:spPr/>
      <dgm:t>
        <a:bodyPr/>
        <a:lstStyle/>
        <a:p>
          <a:endParaRPr lang="en-US"/>
        </a:p>
      </dgm:t>
    </dgm:pt>
    <dgm:pt modelId="{8BB2C19D-BE43-44E8-BCBA-4E39FAB31DC1}" type="sibTrans" cxnId="{DDFCD10B-8B4F-4D2F-A0FC-6B01969B395C}">
      <dgm:prSet/>
      <dgm:spPr/>
      <dgm:t>
        <a:bodyPr/>
        <a:lstStyle/>
        <a:p>
          <a:endParaRPr lang="en-US"/>
        </a:p>
      </dgm:t>
    </dgm:pt>
    <dgm:pt modelId="{9299A678-9204-42B0-8239-035F43572BDD}">
      <dgm:prSet phldrT="[Text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bn-IN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অমনোযোগিতা সৃষ্টি</a:t>
          </a:r>
          <a:endParaRPr lang="en-US" sz="4000" dirty="0">
            <a:solidFill>
              <a:srgbClr val="7030A0"/>
            </a:solidFill>
          </a:endParaRPr>
        </a:p>
      </dgm:t>
    </dgm:pt>
    <dgm:pt modelId="{0537C133-40FE-4A01-A10D-FC25C1C47D26}" type="parTrans" cxnId="{6320085E-439D-425F-B9BE-D4141E01E6CE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383634A5-0B9C-49F8-B779-0739B7089308}" type="sibTrans" cxnId="{6320085E-439D-425F-B9BE-D4141E01E6CE}">
      <dgm:prSet/>
      <dgm:spPr/>
      <dgm:t>
        <a:bodyPr/>
        <a:lstStyle/>
        <a:p>
          <a:endParaRPr lang="en-US"/>
        </a:p>
      </dgm:t>
    </dgm:pt>
    <dgm:pt modelId="{BF1872C4-3679-4392-80A4-D480BA88524B}">
      <dgm:prSet phldrT="[Text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n-US" sz="4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অস্থিরতা</a:t>
          </a:r>
          <a:r>
            <a:rPr lang="bn-IN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bn-IN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solidFill>
              <a:srgbClr val="7030A0"/>
            </a:solidFill>
          </a:endParaRPr>
        </a:p>
      </dgm:t>
    </dgm:pt>
    <dgm:pt modelId="{B7D139AB-3B01-4F1D-964A-0EA5A9FEC517}" type="parTrans" cxnId="{D3FEF044-EA13-400F-92ED-BC0F734FC7B2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2AB0A4F-3C1D-41C9-A707-723FA036D5D5}" type="sibTrans" cxnId="{D3FEF044-EA13-400F-92ED-BC0F734FC7B2}">
      <dgm:prSet/>
      <dgm:spPr/>
      <dgm:t>
        <a:bodyPr/>
        <a:lstStyle/>
        <a:p>
          <a:endParaRPr lang="en-US"/>
        </a:p>
      </dgm:t>
    </dgm:pt>
    <dgm:pt modelId="{C09ACE12-FE7A-475B-82FD-998F78B461DC}">
      <dgm:prSet phldrT="[Text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bn-IN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যকৃত অকেজো</a:t>
          </a:r>
          <a:endParaRPr lang="en-US" sz="40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F47D7A-13FE-4EB7-AEE7-15A826312585}" type="parTrans" cxnId="{0031B3A5-7FB5-4094-8B34-1A729318E878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C77745FF-DA8E-4CC2-A45A-6F457EBCE9C9}" type="sibTrans" cxnId="{0031B3A5-7FB5-4094-8B34-1A729318E878}">
      <dgm:prSet/>
      <dgm:spPr/>
      <dgm:t>
        <a:bodyPr/>
        <a:lstStyle/>
        <a:p>
          <a:endParaRPr lang="en-US"/>
        </a:p>
      </dgm:t>
    </dgm:pt>
    <dgm:pt modelId="{2D766BC3-D91F-4006-BEA9-DF406D04E182}">
      <dgm:prSet phldrT="[Text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n-US" sz="4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বৃক্ক</a:t>
          </a:r>
          <a:r>
            <a:rPr lang="bn-IN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অকেজো</a:t>
          </a:r>
          <a:endParaRPr lang="en-US" sz="4000" dirty="0">
            <a:solidFill>
              <a:srgbClr val="7030A0"/>
            </a:solidFill>
          </a:endParaRPr>
        </a:p>
      </dgm:t>
    </dgm:pt>
    <dgm:pt modelId="{810C8369-A390-4176-99B2-5F802712F9E0}" type="parTrans" cxnId="{8188C922-2D74-45F9-B70B-AA0164AFC62A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8481B803-21F6-4922-89C0-9D5DE071D4C4}" type="sibTrans" cxnId="{8188C922-2D74-45F9-B70B-AA0164AFC62A}">
      <dgm:prSet/>
      <dgm:spPr/>
      <dgm:t>
        <a:bodyPr/>
        <a:lstStyle/>
        <a:p>
          <a:endParaRPr lang="en-US"/>
        </a:p>
      </dgm:t>
    </dgm:pt>
    <dgm:pt modelId="{BF08C02E-A500-4B40-B71C-5A32FED32634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bn-IN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ক্যান্সার সৃষ্টি</a:t>
          </a:r>
          <a:endParaRPr lang="en-US" sz="40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D26AFC-7518-4978-A9F4-1F0C757206BA}" type="parTrans" cxnId="{48381F94-9929-46D1-9580-F7BF62513E5F}">
      <dgm:prSet/>
      <dgm:spPr>
        <a:solidFill>
          <a:schemeClr val="accent2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FEC25C92-C509-45EC-B93C-9A34C6771708}" type="sibTrans" cxnId="{48381F94-9929-46D1-9580-F7BF62513E5F}">
      <dgm:prSet/>
      <dgm:spPr/>
      <dgm:t>
        <a:bodyPr/>
        <a:lstStyle/>
        <a:p>
          <a:endParaRPr lang="en-US"/>
        </a:p>
      </dgm:t>
    </dgm:pt>
    <dgm:pt modelId="{A7C28D94-6E55-46F0-A8D1-BFDFA8423907}" type="pres">
      <dgm:prSet presAssocID="{2E4050B8-02D7-471E-AFD5-96249C99A0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9705B3-CAD6-4949-8A9A-EF0F94EC9176}" type="pres">
      <dgm:prSet presAssocID="{4711B45F-3DE3-456F-B7C9-2ED3FD73D896}" presName="centerShape" presStyleLbl="node0" presStyleIdx="0" presStyleCnt="1" custScaleX="128470" custScaleY="112633"/>
      <dgm:spPr/>
      <dgm:t>
        <a:bodyPr/>
        <a:lstStyle/>
        <a:p>
          <a:endParaRPr lang="en-US"/>
        </a:p>
      </dgm:t>
    </dgm:pt>
    <dgm:pt modelId="{C1028811-F651-4A1B-A03A-A8A01190DA21}" type="pres">
      <dgm:prSet presAssocID="{0537C133-40FE-4A01-A10D-FC25C1C47D2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BA1946BC-C5CB-4A13-9F98-8AB6B140B1BE}" type="pres">
      <dgm:prSet presAssocID="{0537C133-40FE-4A01-A10D-FC25C1C47D2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DEEF7FF-1B4B-4737-A47A-A4F11F99AB5B}" type="pres">
      <dgm:prSet presAssocID="{9299A678-9204-42B0-8239-035F43572BDD}" presName="node" presStyleLbl="node1" presStyleIdx="0" presStyleCnt="5" custScaleX="220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B7FDB-A077-4606-87C3-0AFBEBB01E0D}" type="pres">
      <dgm:prSet presAssocID="{B7D139AB-3B01-4F1D-964A-0EA5A9FEC51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B6465F5F-E51D-4E73-82B7-CDE8EBC66878}" type="pres">
      <dgm:prSet presAssocID="{B7D139AB-3B01-4F1D-964A-0EA5A9FEC51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5884313-304C-4A42-AB2A-AA5666E4CEA3}" type="pres">
      <dgm:prSet presAssocID="{BF1872C4-3679-4392-80A4-D480BA88524B}" presName="node" presStyleLbl="node1" presStyleIdx="1" presStyleCnt="5" custScaleX="124621" custScaleY="11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B4521-C8DF-44E6-A014-CA3831947C89}" type="pres">
      <dgm:prSet presAssocID="{92F47D7A-13FE-4EB7-AEE7-15A826312585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1E67BF0-1DEC-4643-80BF-BD9405EBFBCE}" type="pres">
      <dgm:prSet presAssocID="{92F47D7A-13FE-4EB7-AEE7-15A82631258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B656BE4-712E-448F-B56E-1A64A9207532}" type="pres">
      <dgm:prSet presAssocID="{C09ACE12-FE7A-475B-82FD-998F78B461DC}" presName="node" presStyleLbl="node1" presStyleIdx="2" presStyleCnt="5" custScaleX="134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5E5E7-A762-4A17-8E6C-13DC1C42F8AC}" type="pres">
      <dgm:prSet presAssocID="{810C8369-A390-4176-99B2-5F802712F9E0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32BEB2B-483C-44BF-99D0-E10FA3E50519}" type="pres">
      <dgm:prSet presAssocID="{810C8369-A390-4176-99B2-5F802712F9E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8AEB994-B6EC-4E69-AB8B-A16FF7BDBD63}" type="pres">
      <dgm:prSet presAssocID="{2D766BC3-D91F-4006-BEA9-DF406D04E182}" presName="node" presStyleLbl="node1" presStyleIdx="3" presStyleCnt="5" custScaleX="139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86DF1-EAD6-4286-9C46-D0BEF82920D5}" type="pres">
      <dgm:prSet presAssocID="{FAD26AFC-7518-4978-A9F4-1F0C757206BA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0A331CF-9393-4535-82D4-0C16BFA59703}" type="pres">
      <dgm:prSet presAssocID="{FAD26AFC-7518-4978-A9F4-1F0C757206B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DA5D2B8-4C83-46BA-A87E-2C069E9F07A6}" type="pres">
      <dgm:prSet presAssocID="{BF08C02E-A500-4B40-B71C-5A32FED32634}" presName="node" presStyleLbl="node1" presStyleIdx="4" presStyleCnt="5" custScaleX="126206" custScaleY="119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2F3E24-7B44-4CDB-AA45-0644085DF23A}" type="presOf" srcId="{0537C133-40FE-4A01-A10D-FC25C1C47D26}" destId="{C1028811-F651-4A1B-A03A-A8A01190DA21}" srcOrd="0" destOrd="0" presId="urn:microsoft.com/office/officeart/2005/8/layout/radial5"/>
    <dgm:cxn modelId="{0031B3A5-7FB5-4094-8B34-1A729318E878}" srcId="{4711B45F-3DE3-456F-B7C9-2ED3FD73D896}" destId="{C09ACE12-FE7A-475B-82FD-998F78B461DC}" srcOrd="2" destOrd="0" parTransId="{92F47D7A-13FE-4EB7-AEE7-15A826312585}" sibTransId="{C77745FF-DA8E-4CC2-A45A-6F457EBCE9C9}"/>
    <dgm:cxn modelId="{A01AB152-397B-4B0F-B2BD-B2FA6B4D7DE7}" type="presOf" srcId="{2D766BC3-D91F-4006-BEA9-DF406D04E182}" destId="{E8AEB994-B6EC-4E69-AB8B-A16FF7BDBD63}" srcOrd="0" destOrd="0" presId="urn:microsoft.com/office/officeart/2005/8/layout/radial5"/>
    <dgm:cxn modelId="{14BD69DB-B794-4DA7-BC0C-6641945FDFE1}" type="presOf" srcId="{810C8369-A390-4176-99B2-5F802712F9E0}" destId="{132BEB2B-483C-44BF-99D0-E10FA3E50519}" srcOrd="1" destOrd="0" presId="urn:microsoft.com/office/officeart/2005/8/layout/radial5"/>
    <dgm:cxn modelId="{6C7EA0A1-AFAD-43DE-B26A-03FBAEBDC8EC}" type="presOf" srcId="{B7D139AB-3B01-4F1D-964A-0EA5A9FEC517}" destId="{F80B7FDB-A077-4606-87C3-0AFBEBB01E0D}" srcOrd="0" destOrd="0" presId="urn:microsoft.com/office/officeart/2005/8/layout/radial5"/>
    <dgm:cxn modelId="{D9897489-F5E2-4DBA-A3B4-E5B852ADC54E}" type="presOf" srcId="{BF08C02E-A500-4B40-B71C-5A32FED32634}" destId="{4DA5D2B8-4C83-46BA-A87E-2C069E9F07A6}" srcOrd="0" destOrd="0" presId="urn:microsoft.com/office/officeart/2005/8/layout/radial5"/>
    <dgm:cxn modelId="{F02AB2F1-4A38-443E-8E38-537D0AC28054}" type="presOf" srcId="{9299A678-9204-42B0-8239-035F43572BDD}" destId="{BDEEF7FF-1B4B-4737-A47A-A4F11F99AB5B}" srcOrd="0" destOrd="0" presId="urn:microsoft.com/office/officeart/2005/8/layout/radial5"/>
    <dgm:cxn modelId="{F30C9F63-4BFB-43FD-91F2-8A2E4614645C}" type="presOf" srcId="{4711B45F-3DE3-456F-B7C9-2ED3FD73D896}" destId="{349705B3-CAD6-4949-8A9A-EF0F94EC9176}" srcOrd="0" destOrd="0" presId="urn:microsoft.com/office/officeart/2005/8/layout/radial5"/>
    <dgm:cxn modelId="{F8A75621-CBB0-44C2-AD95-ED343D342009}" type="presOf" srcId="{BF1872C4-3679-4392-80A4-D480BA88524B}" destId="{B5884313-304C-4A42-AB2A-AA5666E4CEA3}" srcOrd="0" destOrd="0" presId="urn:microsoft.com/office/officeart/2005/8/layout/radial5"/>
    <dgm:cxn modelId="{6F39FD82-F3D8-4923-A221-5FA11DDEB635}" type="presOf" srcId="{C09ACE12-FE7A-475B-82FD-998F78B461DC}" destId="{2B656BE4-712E-448F-B56E-1A64A9207532}" srcOrd="0" destOrd="0" presId="urn:microsoft.com/office/officeart/2005/8/layout/radial5"/>
    <dgm:cxn modelId="{8188C922-2D74-45F9-B70B-AA0164AFC62A}" srcId="{4711B45F-3DE3-456F-B7C9-2ED3FD73D896}" destId="{2D766BC3-D91F-4006-BEA9-DF406D04E182}" srcOrd="3" destOrd="0" parTransId="{810C8369-A390-4176-99B2-5F802712F9E0}" sibTransId="{8481B803-21F6-4922-89C0-9D5DE071D4C4}"/>
    <dgm:cxn modelId="{79BAA55E-C5B1-40EF-8A4F-6B8D4E78A728}" type="presOf" srcId="{92F47D7A-13FE-4EB7-AEE7-15A826312585}" destId="{813B4521-C8DF-44E6-A014-CA3831947C89}" srcOrd="0" destOrd="0" presId="urn:microsoft.com/office/officeart/2005/8/layout/radial5"/>
    <dgm:cxn modelId="{5B6983B1-5754-4BB8-8699-2DE7C5017829}" type="presOf" srcId="{0537C133-40FE-4A01-A10D-FC25C1C47D26}" destId="{BA1946BC-C5CB-4A13-9F98-8AB6B140B1BE}" srcOrd="1" destOrd="0" presId="urn:microsoft.com/office/officeart/2005/8/layout/radial5"/>
    <dgm:cxn modelId="{EAF24439-D3B2-4D75-AEA1-F43731229BEB}" type="presOf" srcId="{FAD26AFC-7518-4978-A9F4-1F0C757206BA}" destId="{D2B86DF1-EAD6-4286-9C46-D0BEF82920D5}" srcOrd="0" destOrd="0" presId="urn:microsoft.com/office/officeart/2005/8/layout/radial5"/>
    <dgm:cxn modelId="{48381F94-9929-46D1-9580-F7BF62513E5F}" srcId="{4711B45F-3DE3-456F-B7C9-2ED3FD73D896}" destId="{BF08C02E-A500-4B40-B71C-5A32FED32634}" srcOrd="4" destOrd="0" parTransId="{FAD26AFC-7518-4978-A9F4-1F0C757206BA}" sibTransId="{FEC25C92-C509-45EC-B93C-9A34C6771708}"/>
    <dgm:cxn modelId="{4D870DF6-1C3D-4CA3-AC48-CD1ECAA82FC4}" type="presOf" srcId="{2E4050B8-02D7-471E-AFD5-96249C99A083}" destId="{A7C28D94-6E55-46F0-A8D1-BFDFA8423907}" srcOrd="0" destOrd="0" presId="urn:microsoft.com/office/officeart/2005/8/layout/radial5"/>
    <dgm:cxn modelId="{C7C28A06-266F-46BE-9BAD-53CB8156FAE3}" type="presOf" srcId="{FAD26AFC-7518-4978-A9F4-1F0C757206BA}" destId="{60A331CF-9393-4535-82D4-0C16BFA59703}" srcOrd="1" destOrd="0" presId="urn:microsoft.com/office/officeart/2005/8/layout/radial5"/>
    <dgm:cxn modelId="{35C24467-7797-4B4A-A16D-88C35040ED0A}" type="presOf" srcId="{B7D139AB-3B01-4F1D-964A-0EA5A9FEC517}" destId="{B6465F5F-E51D-4E73-82B7-CDE8EBC66878}" srcOrd="1" destOrd="0" presId="urn:microsoft.com/office/officeart/2005/8/layout/radial5"/>
    <dgm:cxn modelId="{DDFCD10B-8B4F-4D2F-A0FC-6B01969B395C}" srcId="{2E4050B8-02D7-471E-AFD5-96249C99A083}" destId="{4711B45F-3DE3-456F-B7C9-2ED3FD73D896}" srcOrd="0" destOrd="0" parTransId="{9BC7A1E1-2E11-4053-B22B-7A4A157BEC64}" sibTransId="{8BB2C19D-BE43-44E8-BCBA-4E39FAB31DC1}"/>
    <dgm:cxn modelId="{6320085E-439D-425F-B9BE-D4141E01E6CE}" srcId="{4711B45F-3DE3-456F-B7C9-2ED3FD73D896}" destId="{9299A678-9204-42B0-8239-035F43572BDD}" srcOrd="0" destOrd="0" parTransId="{0537C133-40FE-4A01-A10D-FC25C1C47D26}" sibTransId="{383634A5-0B9C-49F8-B779-0739B7089308}"/>
    <dgm:cxn modelId="{FD8BDFE0-BE49-4DE3-B2BA-333CA8461052}" type="presOf" srcId="{92F47D7A-13FE-4EB7-AEE7-15A826312585}" destId="{D1E67BF0-1DEC-4643-80BF-BD9405EBFBCE}" srcOrd="1" destOrd="0" presId="urn:microsoft.com/office/officeart/2005/8/layout/radial5"/>
    <dgm:cxn modelId="{D3FEF044-EA13-400F-92ED-BC0F734FC7B2}" srcId="{4711B45F-3DE3-456F-B7C9-2ED3FD73D896}" destId="{BF1872C4-3679-4392-80A4-D480BA88524B}" srcOrd="1" destOrd="0" parTransId="{B7D139AB-3B01-4F1D-964A-0EA5A9FEC517}" sibTransId="{12AB0A4F-3C1D-41C9-A707-723FA036D5D5}"/>
    <dgm:cxn modelId="{33E937A2-DC0D-4855-B7C6-48A87A32EB34}" type="presOf" srcId="{810C8369-A390-4176-99B2-5F802712F9E0}" destId="{4875E5E7-A762-4A17-8E6C-13DC1C42F8AC}" srcOrd="0" destOrd="0" presId="urn:microsoft.com/office/officeart/2005/8/layout/radial5"/>
    <dgm:cxn modelId="{509003D3-9679-4F7E-8CDA-E6F2C61DDDA4}" type="presParOf" srcId="{A7C28D94-6E55-46F0-A8D1-BFDFA8423907}" destId="{349705B3-CAD6-4949-8A9A-EF0F94EC9176}" srcOrd="0" destOrd="0" presId="urn:microsoft.com/office/officeart/2005/8/layout/radial5"/>
    <dgm:cxn modelId="{B5F45D37-DFC6-4DC5-B3A6-6836284577F5}" type="presParOf" srcId="{A7C28D94-6E55-46F0-A8D1-BFDFA8423907}" destId="{C1028811-F651-4A1B-A03A-A8A01190DA21}" srcOrd="1" destOrd="0" presId="urn:microsoft.com/office/officeart/2005/8/layout/radial5"/>
    <dgm:cxn modelId="{BDBDDD68-36DE-4D6C-9AFA-10138354AAB7}" type="presParOf" srcId="{C1028811-F651-4A1B-A03A-A8A01190DA21}" destId="{BA1946BC-C5CB-4A13-9F98-8AB6B140B1BE}" srcOrd="0" destOrd="0" presId="urn:microsoft.com/office/officeart/2005/8/layout/radial5"/>
    <dgm:cxn modelId="{EAC9A55D-D7BA-4614-BD5D-FF92FDB39FA1}" type="presParOf" srcId="{A7C28D94-6E55-46F0-A8D1-BFDFA8423907}" destId="{BDEEF7FF-1B4B-4737-A47A-A4F11F99AB5B}" srcOrd="2" destOrd="0" presId="urn:microsoft.com/office/officeart/2005/8/layout/radial5"/>
    <dgm:cxn modelId="{C8D26031-B578-4014-A215-D44545A179AE}" type="presParOf" srcId="{A7C28D94-6E55-46F0-A8D1-BFDFA8423907}" destId="{F80B7FDB-A077-4606-87C3-0AFBEBB01E0D}" srcOrd="3" destOrd="0" presId="urn:microsoft.com/office/officeart/2005/8/layout/radial5"/>
    <dgm:cxn modelId="{779467A3-325F-4272-AF50-3872AF7E8D33}" type="presParOf" srcId="{F80B7FDB-A077-4606-87C3-0AFBEBB01E0D}" destId="{B6465F5F-E51D-4E73-82B7-CDE8EBC66878}" srcOrd="0" destOrd="0" presId="urn:microsoft.com/office/officeart/2005/8/layout/radial5"/>
    <dgm:cxn modelId="{77D828C2-A818-4DFD-9965-16C5A777CBA0}" type="presParOf" srcId="{A7C28D94-6E55-46F0-A8D1-BFDFA8423907}" destId="{B5884313-304C-4A42-AB2A-AA5666E4CEA3}" srcOrd="4" destOrd="0" presId="urn:microsoft.com/office/officeart/2005/8/layout/radial5"/>
    <dgm:cxn modelId="{765863E8-72B9-4EFC-BBDE-358CC0E1664C}" type="presParOf" srcId="{A7C28D94-6E55-46F0-A8D1-BFDFA8423907}" destId="{813B4521-C8DF-44E6-A014-CA3831947C89}" srcOrd="5" destOrd="0" presId="urn:microsoft.com/office/officeart/2005/8/layout/radial5"/>
    <dgm:cxn modelId="{47A0C309-B5FD-4AF3-93C8-3369B7B167B6}" type="presParOf" srcId="{813B4521-C8DF-44E6-A014-CA3831947C89}" destId="{D1E67BF0-1DEC-4643-80BF-BD9405EBFBCE}" srcOrd="0" destOrd="0" presId="urn:microsoft.com/office/officeart/2005/8/layout/radial5"/>
    <dgm:cxn modelId="{764F2E6A-0E4E-4BBA-9979-225705EA4160}" type="presParOf" srcId="{A7C28D94-6E55-46F0-A8D1-BFDFA8423907}" destId="{2B656BE4-712E-448F-B56E-1A64A9207532}" srcOrd="6" destOrd="0" presId="urn:microsoft.com/office/officeart/2005/8/layout/radial5"/>
    <dgm:cxn modelId="{3484298D-D1B6-4AF5-BFE0-80E27E954FCD}" type="presParOf" srcId="{A7C28D94-6E55-46F0-A8D1-BFDFA8423907}" destId="{4875E5E7-A762-4A17-8E6C-13DC1C42F8AC}" srcOrd="7" destOrd="0" presId="urn:microsoft.com/office/officeart/2005/8/layout/radial5"/>
    <dgm:cxn modelId="{E2431D3B-F1B8-4211-AE5D-C9ADDA321D67}" type="presParOf" srcId="{4875E5E7-A762-4A17-8E6C-13DC1C42F8AC}" destId="{132BEB2B-483C-44BF-99D0-E10FA3E50519}" srcOrd="0" destOrd="0" presId="urn:microsoft.com/office/officeart/2005/8/layout/radial5"/>
    <dgm:cxn modelId="{A072FE85-7FE8-415C-8558-D8CCDE283BD2}" type="presParOf" srcId="{A7C28D94-6E55-46F0-A8D1-BFDFA8423907}" destId="{E8AEB994-B6EC-4E69-AB8B-A16FF7BDBD63}" srcOrd="8" destOrd="0" presId="urn:microsoft.com/office/officeart/2005/8/layout/radial5"/>
    <dgm:cxn modelId="{9AA720D9-FA63-4D1B-BD51-3A74E0A70EEC}" type="presParOf" srcId="{A7C28D94-6E55-46F0-A8D1-BFDFA8423907}" destId="{D2B86DF1-EAD6-4286-9C46-D0BEF82920D5}" srcOrd="9" destOrd="0" presId="urn:microsoft.com/office/officeart/2005/8/layout/radial5"/>
    <dgm:cxn modelId="{11ED728A-3AA6-47A5-9463-F940455B5215}" type="presParOf" srcId="{D2B86DF1-EAD6-4286-9C46-D0BEF82920D5}" destId="{60A331CF-9393-4535-82D4-0C16BFA59703}" srcOrd="0" destOrd="0" presId="urn:microsoft.com/office/officeart/2005/8/layout/radial5"/>
    <dgm:cxn modelId="{BFD9D0F6-19C3-465D-AF75-89D5E6CACE00}" type="presParOf" srcId="{A7C28D94-6E55-46F0-A8D1-BFDFA8423907}" destId="{4DA5D2B8-4C83-46BA-A87E-2C069E9F07A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F2B5A-7377-4D9D-B8A3-B98F5BC7FA53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B429B-0D34-47AA-B9D9-0896A895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3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429B-0D34-47AA-B9D9-0896A895C8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8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F910-7112-44DA-8DCD-193900AEC260}" type="datetime1">
              <a:rPr lang="en-GB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11CF-C1EB-4EDF-8690-D434A5D4B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5729-DCE2-4C8B-AAC2-5EAC7B5AD6B2}" type="datetime1">
              <a:rPr lang="en-GB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11CF-C1EB-4EDF-8690-D434A5D4B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5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9F4B-2535-4B9A-A160-3065146F33AA}" type="datetime1">
              <a:rPr lang="en-GB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11CF-C1EB-4EDF-8690-D434A5D4B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6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BD6C-3732-4AFD-80E6-6289D87C5342}" type="datetime1">
              <a:rPr lang="en-GB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11CF-C1EB-4EDF-8690-D434A5D4B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B31A-565B-4839-9444-D076019EFF2B}" type="datetime1">
              <a:rPr lang="en-GB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11CF-C1EB-4EDF-8690-D434A5D4B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8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A059-092B-43F5-B8D1-CDACB91F8FAE}" type="datetime1">
              <a:rPr lang="en-GB" smtClean="0"/>
              <a:t>21/08/2021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11CF-C1EB-4EDF-8690-D434A5D4B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6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F2A5-96A0-4927-864C-45EAD78998AC}" type="datetime1">
              <a:rPr lang="en-GB" smtClean="0"/>
              <a:t>21/08/2021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11CF-C1EB-4EDF-8690-D434A5D4B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5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622A-96B1-445D-9996-040176E24567}" type="datetime1">
              <a:rPr lang="en-GB" smtClean="0"/>
              <a:t>21/08/2021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11CF-C1EB-4EDF-8690-D434A5D4B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3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AB27-7F9A-442A-A71C-E5682B104D26}" type="datetime1">
              <a:rPr lang="en-GB" smtClean="0"/>
              <a:t>21/08/2021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11CF-C1EB-4EDF-8690-D434A5D4B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8FB1-D3E1-4899-903C-5A212A9F8CCF}" type="datetime1">
              <a:rPr lang="en-GB" smtClean="0"/>
              <a:t>21/08/2021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11CF-C1EB-4EDF-8690-D434A5D4B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6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8BB5-AD74-443F-BE1A-0147B5BCB7C9}" type="datetime1">
              <a:rPr lang="en-GB" smtClean="0"/>
              <a:t>21/08/2021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11CF-C1EB-4EDF-8690-D434A5D4B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5340-C94E-43DB-A914-1E50A7CBA1BC}" type="datetime1">
              <a:rPr lang="en-GB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Farhanajui,bhola.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11CF-C1EB-4EDF-8690-D434A5D4B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1.tmp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19.jpg"/><Relationship Id="rId5" Type="http://schemas.openxmlformats.org/officeDocument/2006/relationships/image" Target="../media/image14.jpg"/><Relationship Id="rId10" Type="http://schemas.openxmlformats.org/officeDocument/2006/relationships/image" Target="../media/image18.jpg"/><Relationship Id="rId4" Type="http://schemas.openxmlformats.org/officeDocument/2006/relationships/image" Target="../media/image13.jpg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25" y="1787858"/>
            <a:ext cx="6646460" cy="3882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45560" y="614149"/>
            <a:ext cx="6912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গোলাপের শুভেচ্ছা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6E5A-35A8-401D-B89C-5F4B74C7F87A}" type="datetime1">
              <a:rPr lang="en-GB" smtClean="0"/>
              <a:t>21/08/2021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4"/>
            <a:ext cx="2511188" cy="2670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34" y="935761"/>
            <a:ext cx="2673236" cy="2673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84" y="2527157"/>
            <a:ext cx="2309291" cy="2309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0" y="1775029"/>
            <a:ext cx="2333314" cy="2593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75" y="4163828"/>
            <a:ext cx="2317526" cy="2504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1869" y="696035"/>
            <a:ext cx="3971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চিপস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E522-B579-4198-BC50-2080D12F61AE}" type="datetime1">
              <a:rPr lang="en-GB" smtClean="0"/>
              <a:t>21/08/2021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1" y="1221138"/>
            <a:ext cx="5300223" cy="4213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23" y="1101782"/>
            <a:ext cx="5733068" cy="4459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5801" y="257418"/>
            <a:ext cx="2419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কোল্ডড্রিংস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23C8-8602-4B1E-B3EF-740968944A55}" type="datetime1">
              <a:rPr lang="en-GB" smtClean="0"/>
              <a:t>21/08/2021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57" y="1277214"/>
            <a:ext cx="1566222" cy="1153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7911" y="1507675"/>
            <a:ext cx="2388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593" y="2661419"/>
            <a:ext cx="8106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খাবারে কৃত্রিম রং ব্যবহৃত হয়?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5813946"/>
            <a:ext cx="12151059" cy="1044054"/>
            <a:chOff x="-1" y="5905500"/>
            <a:chExt cx="12151059" cy="952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905500"/>
              <a:ext cx="6919417" cy="952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417" y="5905500"/>
              <a:ext cx="5231641" cy="9525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9" t="2084" r="9808" b="-2084"/>
          <a:stretch/>
        </p:blipFill>
        <p:spPr>
          <a:xfrm>
            <a:off x="9031458" y="926698"/>
            <a:ext cx="3119600" cy="4624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93BC-6730-41FA-8A6C-49A54F2287A6}" type="datetime1">
              <a:rPr lang="en-GB" smtClean="0"/>
              <a:t>21/08/2021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619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63" y="1236826"/>
            <a:ext cx="4658923" cy="2772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85" y="4009596"/>
            <a:ext cx="4670217" cy="2486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70" y="1236826"/>
            <a:ext cx="4643393" cy="2666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63585" y="519139"/>
            <a:ext cx="604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দেখ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3585" y="509338"/>
            <a:ext cx="604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কি মনে হচ্ছে?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3651" y="1651370"/>
            <a:ext cx="85285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খাবার মানুষের ক্যান্সার,অ্মোনোযোগিতা,অস্থিরতা ইত্যাদি রোগ সৃষ্টি করতে পারে।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D4B2-412E-4D71-9223-675968607378}" type="datetime1">
              <a:rPr lang="en-GB" smtClean="0"/>
              <a:t>21/08/2021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94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05527288"/>
              </p:ext>
            </p:extLst>
          </p:nvPr>
        </p:nvGraphicFramePr>
        <p:xfrm>
          <a:off x="515154" y="270456"/>
          <a:ext cx="11399341" cy="551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12724" y="5653825"/>
            <a:ext cx="4744309" cy="85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ফরমালিন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EAA8-CA8E-4D66-9C89-3A671B3E09CF}" type="datetime1">
              <a:rPr lang="en-GB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6072" y="518615"/>
            <a:ext cx="11161946" cy="6065144"/>
            <a:chOff x="616072" y="518615"/>
            <a:chExt cx="11161946" cy="6065144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045037099"/>
                </p:ext>
              </p:extLst>
            </p:nvPr>
          </p:nvGraphicFramePr>
          <p:xfrm>
            <a:off x="616072" y="518615"/>
            <a:ext cx="11161946" cy="491569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4258636" y="5752762"/>
              <a:ext cx="46455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কার্বাইড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মেশানো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হচ্ছে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F91-FFEB-401C-82C5-C75B9723C465}" type="datetime1">
              <a:rPr lang="en-GB" smtClean="0"/>
              <a:t>21/08/2021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1468484"/>
            <a:ext cx="3684896" cy="2762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12" y="1468484"/>
            <a:ext cx="3867249" cy="2762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95" y="1468484"/>
            <a:ext cx="3818077" cy="2762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30555" y="4681182"/>
            <a:ext cx="631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পদার্থ মেশানো হচ্ছে।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6489-764B-4E54-8627-3157506899FD}" type="datetime1">
              <a:rPr lang="en-GB" smtClean="0"/>
              <a:t>21/08/2021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785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4" y="850809"/>
            <a:ext cx="5502613" cy="3901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6697" r="-1412" b="9288"/>
          <a:stretch/>
        </p:blipFill>
        <p:spPr>
          <a:xfrm>
            <a:off x="6494912" y="883434"/>
            <a:ext cx="5502613" cy="3869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14231" y="4950750"/>
            <a:ext cx="8816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পদার্থ মিশ্রিত খাদ্য গ্রহণের ফলে বৃক্ক ও যকৃত অকার্যকর হয়ে যেতে পারে।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FECF-D68C-44DE-894A-788269089B3C}" type="datetime1">
              <a:rPr lang="en-GB" smtClean="0"/>
              <a:t>21/08/2021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1327626"/>
              </p:ext>
            </p:extLst>
          </p:nvPr>
        </p:nvGraphicFramePr>
        <p:xfrm>
          <a:off x="734096" y="296214"/>
          <a:ext cx="9801976" cy="585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AD33-471B-4013-8E6D-A674CB18E5DB}" type="datetime1">
              <a:rPr lang="en-GB" smtClean="0"/>
              <a:t>21/08/2021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9705B3-CAD6-4949-8A9A-EF0F94EC9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349705B3-CAD6-4949-8A9A-EF0F94EC9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28811-F651-4A1B-A03A-A8A01190D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C1028811-F651-4A1B-A03A-A8A01190D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EEF7FF-1B4B-4737-A47A-A4F11F99A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BDEEF7FF-1B4B-4737-A47A-A4F11F99A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0B7FDB-A077-4606-87C3-0AFBEBB01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F80B7FDB-A077-4606-87C3-0AFBEBB01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884313-304C-4A42-AB2A-AA5666E4C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B5884313-304C-4A42-AB2A-AA5666E4C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3B4521-C8DF-44E6-A014-CA3831947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813B4521-C8DF-44E6-A014-CA3831947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656BE4-712E-448F-B56E-1A64A9207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2B656BE4-712E-448F-B56E-1A64A9207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75E5E7-A762-4A17-8E6C-13DC1C42F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4875E5E7-A762-4A17-8E6C-13DC1C42F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AEB994-B6EC-4E69-AB8B-A16FF7BDB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E8AEB994-B6EC-4E69-AB8B-A16FF7BDB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86DF1-EAD6-4286-9C46-D0BEF8292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D2B86DF1-EAD6-4286-9C46-D0BEF8292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A5D2B8-4C83-46BA-A87E-2C069E9F0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4DA5D2B8-4C83-46BA-A87E-2C069E9F0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887" y="136252"/>
            <a:ext cx="12565487" cy="6042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316" y="1351707"/>
            <a:ext cx="5951048" cy="3535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3685" y="359259"/>
            <a:ext cx="6387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৪৫ নং পৃষ্ঠা খোল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DC1B-C11F-4985-85A4-CCBA9AC69881}" type="datetime1">
              <a:rPr lang="en-GB" smtClean="0"/>
              <a:t>21/08/2021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09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t="16517" r="10376" b="22786"/>
          <a:stretch/>
        </p:blipFill>
        <p:spPr>
          <a:xfrm flipH="1">
            <a:off x="1678676" y="839018"/>
            <a:ext cx="2047164" cy="2095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Horizontal Scroll 3"/>
          <p:cNvSpPr/>
          <p:nvPr/>
        </p:nvSpPr>
        <p:spPr>
          <a:xfrm>
            <a:off x="600749" y="2922684"/>
            <a:ext cx="4480454" cy="3553458"/>
          </a:xfrm>
          <a:prstGeom prst="horizontalScroll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orizontal Scroll 4"/>
          <p:cNvSpPr/>
          <p:nvPr/>
        </p:nvSpPr>
        <p:spPr>
          <a:xfrm>
            <a:off x="7516274" y="2922684"/>
            <a:ext cx="4495992" cy="3715872"/>
          </a:xfrm>
          <a:prstGeom prst="horizontalScroll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01428" y="3435931"/>
            <a:ext cx="33559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ফারহানা পারভীন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 ভেদুরিয়া-১সঃপ্রাঃবিঃ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ভোলা সদর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5595" y="3624516"/>
            <a:ext cx="40464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ষষ্ঠ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সুস্থ জীবনের জন্য খাদ্য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খাদ্য কম খাওয়া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উচিত)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773995" y="6406171"/>
            <a:ext cx="2743200" cy="365125"/>
          </a:xfrm>
        </p:spPr>
        <p:txBody>
          <a:bodyPr/>
          <a:lstStyle/>
          <a:p>
            <a:fld id="{8EE7F05B-81BE-46C6-8AAE-88BA5EA10EEA}" type="datetime1">
              <a:rPr lang="en-GB" smtClean="0"/>
              <a:t>21/08/2021</a:t>
            </a:fld>
            <a:endParaRPr lang="en-GB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28834" y="6111017"/>
            <a:ext cx="4114800" cy="365125"/>
          </a:xfrm>
        </p:spPr>
        <p:txBody>
          <a:bodyPr/>
          <a:lstStyle/>
          <a:p>
            <a:r>
              <a:rPr lang="en-GB" dirty="0" err="1" smtClean="0"/>
              <a:t>Farhanajui,bhola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233212" y="1182528"/>
            <a:ext cx="2219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05" y="2856739"/>
            <a:ext cx="1487900" cy="3343598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44" y="515701"/>
            <a:ext cx="2011091" cy="2434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3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822" y="2154411"/>
            <a:ext cx="98543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ফরমালিন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 মেশানো খাদ্য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শাহারিয়ারকে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পদার্থ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মেশানো খাদ্য গ্রহণ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নিষেধ করবে কেন? ৫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687" y="869049"/>
            <a:ext cx="244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38EC-1453-4F1B-935B-B28342C71D2E}" type="datetime1">
              <a:rPr lang="en-GB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07" y="276866"/>
            <a:ext cx="1883729" cy="24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392" y="95534"/>
            <a:ext cx="6109309" cy="3603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0055" y="1189152"/>
            <a:ext cx="2102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4392" y="3468722"/>
            <a:ext cx="7890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১।রাসায়নিক পদার্থ মিশ্রিত খাবার খেলে কী কী হতে পারে লিখ?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465-941D-48D5-853E-EA345D882ABA}" type="datetime1">
              <a:rPr lang="en-GB" smtClean="0"/>
              <a:t>21/08/2021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34" y="879877"/>
            <a:ext cx="6023238" cy="5019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6" y="2096110"/>
            <a:ext cx="4654821" cy="3346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2800">
            <a:off x="2233480" y="4474935"/>
            <a:ext cx="1092781" cy="984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4784" y="1190144"/>
            <a:ext cx="875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শেষ।সবাই ভালো থেকো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B1CE-166C-4C96-8C3E-ADE9C74814BB}" type="datetime1">
              <a:rPr lang="en-GB" smtClean="0"/>
              <a:t>21/08/2021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56420" y="512974"/>
            <a:ext cx="4648200" cy="1024423"/>
            <a:chOff x="1677885" y="521697"/>
            <a:chExt cx="7598872" cy="1205900"/>
          </a:xfrm>
        </p:grpSpPr>
        <p:sp>
          <p:nvSpPr>
            <p:cNvPr id="3" name="TextBox 2"/>
            <p:cNvSpPr txBox="1"/>
            <p:nvPr/>
          </p:nvSpPr>
          <p:spPr>
            <a:xfrm>
              <a:off x="1677885" y="521697"/>
              <a:ext cx="7598872" cy="119030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prstTxWarp prst="textCanDown">
                <a:avLst>
                  <a:gd name="adj" fmla="val 9822"/>
                </a:avLst>
              </a:prstTxWarp>
              <a:spAutoFit/>
            </a:bodyPr>
            <a:lstStyle/>
            <a:p>
              <a:pPr algn="ctr"/>
              <a:r>
                <a:rPr lang="bn-I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IN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762298" y="1727597"/>
              <a:ext cx="7430046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48018" y="2275892"/>
            <a:ext cx="11465005" cy="2985433"/>
          </a:xfrm>
          <a:prstGeom prst="rect">
            <a:avLst/>
          </a:prstGeom>
          <a:noFill/>
          <a:ln w="762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-----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৮.৩.১   কৃত্রিম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রঙ ব্যবহার করা খাদ্যর নাম বলতে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যে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 খাদ্যে রাসায়নিক দ্রব্য মেশানো হয় তাদের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৮.৩.৩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খাদ্যে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রঙ ও রাসায়নিক দ্রব্যের ব্যবহারের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দিক বর্ণনা করতে পারবে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7F2D-F5B4-4FD4-9129-E51BC2093901}" type="datetime1">
              <a:rPr lang="en-GB" smtClean="0"/>
              <a:t>21/08/2021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7" y="1754932"/>
            <a:ext cx="7258637" cy="4078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3855" y="321687"/>
            <a:ext cx="5203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CA5B-23C1-497C-8326-90B5DAEC1BA7}" type="datetime1">
              <a:rPr lang="en-GB" smtClean="0"/>
              <a:t>21/08/2021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4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2777" y="1393596"/>
            <a:ext cx="11305051" cy="4109510"/>
            <a:chOff x="1639381" y="1154446"/>
            <a:chExt cx="9340240" cy="41095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381" y="1154447"/>
              <a:ext cx="4445288" cy="41095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670" y="1154446"/>
              <a:ext cx="4452951" cy="41095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3" name="TextBox 2"/>
          <p:cNvSpPr txBox="1"/>
          <p:nvPr/>
        </p:nvSpPr>
        <p:spPr>
          <a:xfrm>
            <a:off x="3493827" y="436728"/>
            <a:ext cx="5622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সহকারে দেখ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FE50-DE52-45D7-8275-BA10DDC57BBC}" type="datetime1">
              <a:rPr lang="en-GB" smtClean="0"/>
              <a:t>21/08/2021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39820B3C-2CC8-4CF5-B33D-1AF2FC178C07}"/>
              </a:ext>
            </a:extLst>
          </p:cNvPr>
          <p:cNvSpPr/>
          <p:nvPr/>
        </p:nvSpPr>
        <p:spPr>
          <a:xfrm>
            <a:off x="608857" y="2829983"/>
            <a:ext cx="10309352" cy="21105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bn-BD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211" y="1419367"/>
            <a:ext cx="3575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2AF7-95C0-4E11-8A5C-07EDCC420CAF}" type="datetime1">
              <a:rPr lang="en-GB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49" y="1541762"/>
            <a:ext cx="4823584" cy="3230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1541763"/>
            <a:ext cx="4823584" cy="3230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05243" y="534572"/>
            <a:ext cx="938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পুষ্টি পেতে হলে আমাদের সুষম খাদ্য খেতে হবে।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9283" y="5030876"/>
            <a:ext cx="9383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আমরা কি জানি যে  আমাদের কোন কোন খাবার খাওয়া উচিত?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21-5560-440A-8340-E414E23AB37E}" type="datetime1">
              <a:rPr lang="en-GB" smtClean="0"/>
              <a:t>21/08/2021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29717" y="207506"/>
            <a:ext cx="6708824" cy="646331"/>
            <a:chOff x="3208018" y="165316"/>
            <a:chExt cx="6708824" cy="646331"/>
          </a:xfrm>
        </p:grpSpPr>
        <p:sp>
          <p:nvSpPr>
            <p:cNvPr id="2" name="TextBox 1"/>
            <p:cNvSpPr txBox="1"/>
            <p:nvPr/>
          </p:nvSpPr>
          <p:spPr>
            <a:xfrm>
              <a:off x="3656719" y="165316"/>
              <a:ext cx="6260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 কোন খাবার পরিহার করা উচিত?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Chevron 2"/>
            <p:cNvSpPr/>
            <p:nvPr/>
          </p:nvSpPr>
          <p:spPr>
            <a:xfrm>
              <a:off x="3208018" y="350982"/>
              <a:ext cx="295422" cy="22508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08" y="3264414"/>
            <a:ext cx="12188192" cy="3502537"/>
            <a:chOff x="3808" y="3264414"/>
            <a:chExt cx="12188192" cy="35025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418" y="5125866"/>
              <a:ext cx="2200420" cy="1600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738" y="3280801"/>
              <a:ext cx="2063262" cy="1809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" y="5125866"/>
              <a:ext cx="2781300" cy="16383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8838" y="5130628"/>
              <a:ext cx="2423162" cy="15906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08" y="5090551"/>
              <a:ext cx="2724150" cy="1676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" y="3278017"/>
              <a:ext cx="1843011" cy="18390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819" y="3292646"/>
              <a:ext cx="2143125" cy="18097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258" y="5090551"/>
              <a:ext cx="2059160" cy="1673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031" y="3264414"/>
              <a:ext cx="2110153" cy="19032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568" y="3269177"/>
              <a:ext cx="2213908" cy="18390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19" y="3269176"/>
              <a:ext cx="1832021" cy="1823353"/>
            </a:xfrm>
            <a:prstGeom prst="rect">
              <a:avLst/>
            </a:prstGeom>
          </p:spPr>
        </p:pic>
      </p:grp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15" y="940114"/>
            <a:ext cx="7602011" cy="2184834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7C3E-F9AE-427C-A623-E0EE4108835A}" type="datetime1">
              <a:rPr lang="en-GB" smtClean="0"/>
              <a:t>21/08/2021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21332" y="5850507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7163" y="5527341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0485" y="1172269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4944" y="2584312"/>
            <a:ext cx="177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76466" y="2688609"/>
            <a:ext cx="3275462" cy="26749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খাবার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53" y="3850976"/>
            <a:ext cx="3321032" cy="230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3449412"/>
            <a:ext cx="2934267" cy="219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23" y="406559"/>
            <a:ext cx="3538849" cy="217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4" y="315038"/>
            <a:ext cx="3547641" cy="236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Left Arrow 13"/>
          <p:cNvSpPr/>
          <p:nvPr/>
        </p:nvSpPr>
        <p:spPr>
          <a:xfrm rot="2134144">
            <a:off x="3907461" y="2719894"/>
            <a:ext cx="1073778" cy="2188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8825740">
            <a:off x="7361708" y="2790570"/>
            <a:ext cx="1073778" cy="2188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1823078">
            <a:off x="7543478" y="4701354"/>
            <a:ext cx="1073778" cy="2011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20835993">
            <a:off x="3441655" y="4471759"/>
            <a:ext cx="1073778" cy="2011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3DAD-CAB2-4A30-86C3-F8AD60D2F64F}" type="datetime1">
              <a:rPr lang="en-GB" smtClean="0"/>
              <a:t>21/08/2021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Farhanajui,bhola.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346</Words>
  <Application>Microsoft Office PowerPoint</Application>
  <PresentationFormat>Widescreen</PresentationFormat>
  <Paragraphs>100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</dc:creator>
  <cp:lastModifiedBy>Shekhar</cp:lastModifiedBy>
  <cp:revision>27</cp:revision>
  <dcterms:created xsi:type="dcterms:W3CDTF">2021-07-29T04:59:25Z</dcterms:created>
  <dcterms:modified xsi:type="dcterms:W3CDTF">2021-08-21T09:42:49Z</dcterms:modified>
</cp:coreProperties>
</file>