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0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5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9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9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0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4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45AE6-68DE-4CA7-A25C-6E37029B0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EE54-AFCC-4758-8E77-D2BA37858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7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666"/>
            <a:ext cx="12192001" cy="68560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3573" y="0"/>
            <a:ext cx="724108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9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117" y="4154690"/>
            <a:ext cx="119378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8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2136"/>
            <a:ext cx="10515600" cy="612784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দরের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পতনঃ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বাজারদর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দীর্ঘমেয়াদে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ঘটলে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ডিবেঞ্চার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অপ্রচলনঃ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কার্যকারিতা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টাইপ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রাইটার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ল্যাপটপের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ভার্সনসমূহ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77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ধার্যের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বিবেচ্যসমূহঃ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ধার্যে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বিবেচনায়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ক্রয়কালীন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অর্জনকালীন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স্ক্র্যাপ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ভ্যালু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ভগ্নাবশেষ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অবচয়মূল্য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বিবর্তন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অপ্রচলন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97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428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ধার্যের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অবচয়মূল্যের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ক্রয়মূল্য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মূল্যের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পার্থক্যকে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গ্রন্থস্বত্ব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1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-----ক, খ, গ---</a:t>
            </a:r>
          </a:p>
          <a:p>
            <a:pPr marL="0" indent="0"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‘ক’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‘খ’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‘গ’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কারণসমূহ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(৪টি) ---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--------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6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ধরলে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ধার্যের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ইয়ল্লেখ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বিবেচনায়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অবচয়ের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863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415" y="2653236"/>
            <a:ext cx="10075047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অংশগ্রহনের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37361">
            <a:off x="-112639" y="212194"/>
            <a:ext cx="3465583" cy="30083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50537">
            <a:off x="8473317" y="-8009"/>
            <a:ext cx="3465583" cy="30083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7848">
            <a:off x="8540800" y="3543787"/>
            <a:ext cx="3465583" cy="30083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7120">
            <a:off x="285351" y="3670503"/>
            <a:ext cx="3465583" cy="30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48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109" y="1013346"/>
            <a:ext cx="6096851" cy="34294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05286" y="551681"/>
            <a:ext cx="3581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534" y="3981160"/>
            <a:ext cx="6950941" cy="25853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আফজল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5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লাউতলী</a:t>
            </a:r>
            <a:r>
              <a:rPr lang="en-US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ডাঃ</a:t>
            </a:r>
            <a:r>
              <a:rPr lang="en-US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r>
              <a:rPr lang="en-US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উ/</a:t>
            </a:r>
            <a:r>
              <a:rPr lang="en-US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6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ফরিদগঞ্জ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6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7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7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নিশ্চয়ই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জানো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যে,স্থায়ী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পেছনে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তোমাদেরকে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আলোকেই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9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৮ম</a:t>
            </a:r>
          </a:p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অদৃশ্যমান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হিসাবরক্ষণ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3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3466" cy="4766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অবচয়ের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নির্ধারনে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বিষয়সমূহ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9818" cy="48617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মূনাফার্জনে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ই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বিণিয়োগ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9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2648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৫/১০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শেষেও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মূল্যকে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ভগ্নাবশেষমূল্য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স্ক্র্যাপ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ভ্যালু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3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সম্পদকে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সম্পদঃ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ছোঁয়া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দালান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অদৃশ্যমান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সম্পদঃ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ট্রেডমার্ক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সম্পদঃ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কয়লা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অবচয়ের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ব্যবহারজনিতঃ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ক্রমাগত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মূল্যাহ্রাস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ব্যবহারজনিত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দালান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যা,সময়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অতিবাহিত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মূল্যহ্রাস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ট্রেডমার্ক,পেটেন্ট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সমপরিমান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কয়লা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911988" y="5882185"/>
            <a:ext cx="846161" cy="709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594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প্রাথমিক জ্ঞান যাচাই</vt:lpstr>
      <vt:lpstr>আজকের আলোচ্য বিষয়ঃ</vt:lpstr>
      <vt:lpstr>শিখন ফলঃ</vt:lpstr>
      <vt:lpstr>স্থায়ী সম্পদ</vt:lpstr>
      <vt:lpstr>স্থায়ী সম্পদ এর আয়ুষ্কালঃ</vt:lpstr>
      <vt:lpstr>স্থায়ী সম্পদের প্রকারভেদ</vt:lpstr>
      <vt:lpstr>অবচয়ের কারণঃ</vt:lpstr>
      <vt:lpstr>PowerPoint Presentation</vt:lpstr>
      <vt:lpstr>অবচয় ধার্যের বিবেচ্যসমূহঃ</vt:lpstr>
      <vt:lpstr>মূল্যায়নঃ(একক কাজ)</vt:lpstr>
      <vt:lpstr>মূল্যায়নঃ(দলীয় কাজ)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2021-08-18T08:44:27Z</dcterms:created>
  <dcterms:modified xsi:type="dcterms:W3CDTF">2021-08-21T05:30:24Z</dcterms:modified>
</cp:coreProperties>
</file>