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06" r:id="rId3"/>
    <p:sldId id="268" r:id="rId4"/>
    <p:sldId id="259" r:id="rId5"/>
    <p:sldId id="272" r:id="rId6"/>
    <p:sldId id="285" r:id="rId7"/>
    <p:sldId id="300" r:id="rId8"/>
    <p:sldId id="304" r:id="rId9"/>
    <p:sldId id="303" r:id="rId10"/>
    <p:sldId id="29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C771-CF38-4BEC-8289-8F9094E1860B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8DF1E-39B8-4678-A4CE-65FA4A636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আলতাফ মাহমুদ 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-1"/>
            <a:ext cx="6629401" cy="700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(খ)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(গ)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স্থানিক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কালিক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পর্যাক্রম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	(ঘ) </a:t>
            </a:r>
            <a:r>
              <a:rPr lang="en-US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0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8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ঢালা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68976ffee7215c753f6fa7a26d4d8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পর্যায়বৃত্তিক</a:t>
            </a:r>
            <a:r>
              <a:rPr lang="en-US" sz="32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3200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7215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পর্যাবৃত্তিক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eridic_motio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অধ্যায় শেষে শিক্ষার্থীরা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......</a:t>
            </a:r>
          </a:p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algn="just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পর্যাক্রম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3280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গতিপথে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গতিপথেরর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eridic mo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পর্যাবৃত্ততা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পর্যাক্রম</a:t>
            </a:r>
            <a:endParaRPr lang="en-US" sz="5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kx-law-Hooke-F-force-length-displa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648200" cy="5943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914400"/>
            <a:ext cx="4495800" cy="59435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স্প্রিংটির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বিচেনা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স্প্রিংটিকে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সাম্যাবস্থান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সাম্যাবস্থার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দু’পাশে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‘O’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সাপেক্ষেপে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পর্যায়ক্রম</a:t>
            </a:r>
            <a:endParaRPr lang="en-US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53000" y="1143000"/>
            <a:ext cx="419100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বনাম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t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X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l-GR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λ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পরপর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সমদশা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প্রাপ্ত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। </a:t>
            </a:r>
            <a:r>
              <a:rPr lang="el-GR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λ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পর্যায়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তরঙ্গদৈর্ঘ্য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এরূপ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দূরত্ব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স্থান-নির্ভর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পর্যায়ক্রমকে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স্থানিক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পর্যায়ক্রম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, T </a:t>
            </a:r>
            <a:r>
              <a:rPr lang="en-US" sz="2800" dirty="0" err="1" smtClean="0">
                <a:solidFill>
                  <a:srgbClr val="00B050"/>
                </a:solidFill>
                <a:latin typeface="Calibri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পরপর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সমদশা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প্রাপ্ত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 T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দোলনকাল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পর্যায়কাল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এরূপ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কাল-নির্ভর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পর্যায়ক্রমকে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কালিক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পর্যায়ক্রম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52400" y="1295400"/>
            <a:ext cx="4648200" cy="5334000"/>
            <a:chOff x="152400" y="1295400"/>
            <a:chExt cx="5257800" cy="5334000"/>
          </a:xfrm>
        </p:grpSpPr>
        <p:grpSp>
          <p:nvGrpSpPr>
            <p:cNvPr id="51" name="Group 50"/>
            <p:cNvGrpSpPr/>
            <p:nvPr/>
          </p:nvGrpSpPr>
          <p:grpSpPr>
            <a:xfrm>
              <a:off x="152400" y="1295400"/>
              <a:ext cx="5257800" cy="5334000"/>
              <a:chOff x="152400" y="1295400"/>
              <a:chExt cx="5257800" cy="4191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2400" y="1295400"/>
                <a:ext cx="5257800" cy="4191000"/>
                <a:chOff x="609600" y="1219200"/>
                <a:chExt cx="7467600" cy="3124200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630620" y="1713187"/>
                  <a:ext cx="6836979" cy="2146737"/>
                </a:xfrm>
                <a:custGeom>
                  <a:avLst/>
                  <a:gdLst>
                    <a:gd name="connsiteX0" fmla="*/ 0 w 4682358"/>
                    <a:gd name="connsiteY0" fmla="*/ 1093075 h 2146737"/>
                    <a:gd name="connsiteX1" fmla="*/ 693682 w 4682358"/>
                    <a:gd name="connsiteY1" fmla="*/ 162910 h 2146737"/>
                    <a:gd name="connsiteX2" fmla="*/ 1702676 w 4682358"/>
                    <a:gd name="connsiteY2" fmla="*/ 2070537 h 2146737"/>
                    <a:gd name="connsiteX3" fmla="*/ 2774731 w 4682358"/>
                    <a:gd name="connsiteY3" fmla="*/ 162910 h 2146737"/>
                    <a:gd name="connsiteX4" fmla="*/ 3894082 w 4682358"/>
                    <a:gd name="connsiteY4" fmla="*/ 1991710 h 2146737"/>
                    <a:gd name="connsiteX5" fmla="*/ 4682358 w 4682358"/>
                    <a:gd name="connsiteY5" fmla="*/ 1093075 h 214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2358" h="2146737">
                      <a:moveTo>
                        <a:pt x="0" y="1093075"/>
                      </a:moveTo>
                      <a:cubicBezTo>
                        <a:pt x="204951" y="546537"/>
                        <a:pt x="409903" y="0"/>
                        <a:pt x="693682" y="162910"/>
                      </a:cubicBezTo>
                      <a:cubicBezTo>
                        <a:pt x="977461" y="325820"/>
                        <a:pt x="1355835" y="2070537"/>
                        <a:pt x="1702676" y="2070537"/>
                      </a:cubicBezTo>
                      <a:cubicBezTo>
                        <a:pt x="2049517" y="2070537"/>
                        <a:pt x="2409497" y="176048"/>
                        <a:pt x="2774731" y="162910"/>
                      </a:cubicBezTo>
                      <a:cubicBezTo>
                        <a:pt x="3139965" y="149772"/>
                        <a:pt x="3576144" y="1836683"/>
                        <a:pt x="3894082" y="1991710"/>
                      </a:cubicBezTo>
                      <a:cubicBezTo>
                        <a:pt x="4212020" y="2146737"/>
                        <a:pt x="4682358" y="1093075"/>
                        <a:pt x="4682358" y="1093075"/>
                      </a:cubicBezTo>
                    </a:path>
                  </a:pathLst>
                </a:cu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609600" y="1219200"/>
                  <a:ext cx="7467600" cy="3124200"/>
                  <a:chOff x="609600" y="1219200"/>
                  <a:chExt cx="7467600" cy="31242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609600" y="2819400"/>
                    <a:ext cx="7467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 flipV="1">
                    <a:off x="609600" y="1219200"/>
                    <a:ext cx="0" cy="31242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1524000" y="1828800"/>
                    <a:ext cx="0" cy="990600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886200" y="2819400"/>
                    <a:ext cx="0" cy="1524000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3886200" y="1295400"/>
                    <a:ext cx="0" cy="1524000"/>
                  </a:xfrm>
                  <a:prstGeom prst="line">
                    <a:avLst/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609600" y="3886200"/>
                    <a:ext cx="3276600" cy="0"/>
                  </a:xfrm>
                  <a:prstGeom prst="straightConnector1">
                    <a:avLst/>
                  </a:prstGeom>
                  <a:ln w="57150">
                    <a:solidFill>
                      <a:srgbClr val="7030A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609600" y="1752600"/>
                    <a:ext cx="3276600" cy="0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8211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66825" y="4800600"/>
                <a:ext cx="333375" cy="685800"/>
              </a:xfrm>
              <a:prstGeom prst="rect">
                <a:avLst/>
              </a:prstGeom>
              <a:noFill/>
            </p:spPr>
          </p:pic>
          <p:pic>
            <p:nvPicPr>
              <p:cNvPr id="8210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" y="2514600"/>
                <a:ext cx="276225" cy="685800"/>
              </a:xfrm>
              <a:prstGeom prst="rect">
                <a:avLst/>
              </a:prstGeom>
              <a:noFill/>
            </p:spPr>
          </p:pic>
          <p:pic>
            <p:nvPicPr>
              <p:cNvPr id="8209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1447800"/>
                <a:ext cx="285750" cy="685800"/>
              </a:xfrm>
              <a:prstGeom prst="rect">
                <a:avLst/>
              </a:prstGeom>
              <a:noFill/>
            </p:spPr>
          </p:pic>
        </p:grpSp>
        <p:pic>
          <p:nvPicPr>
            <p:cNvPr id="8218" name="Picture 2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3429000"/>
              <a:ext cx="352425" cy="685800"/>
            </a:xfrm>
            <a:prstGeom prst="rect">
              <a:avLst/>
            </a:prstGeom>
            <a:noFill/>
          </p:spPr>
        </p:pic>
        <p:pic>
          <p:nvPicPr>
            <p:cNvPr id="8217" name="Picture 2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371600"/>
              <a:ext cx="323850" cy="685800"/>
            </a:xfrm>
            <a:prstGeom prst="rect">
              <a:avLst/>
            </a:prstGeom>
            <a:noFill/>
          </p:spPr>
        </p:pic>
        <p:pic>
          <p:nvPicPr>
            <p:cNvPr id="8216" name="Picture 2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3962400"/>
              <a:ext cx="209550" cy="685800"/>
            </a:xfrm>
            <a:prstGeom prst="rect">
              <a:avLst/>
            </a:prstGeom>
            <a:noFill/>
          </p:spPr>
        </p:pic>
      </p:grp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পর্যায়ক্রম</a:t>
            </a:r>
            <a:endParaRPr lang="en-US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মাথ্যমের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ছন্দিত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স্পন্দনে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আন্দোলিত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অগ্রগামী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cs typeface="NikoshBAN" pitchFamily="2" charset="0"/>
              </a:rPr>
              <a:t>। 	</a:t>
            </a:r>
            <a:r>
              <a:rPr lang="en-US" sz="3600" dirty="0" err="1" smtClean="0">
                <a:solidFill>
                  <a:srgbClr val="00B050"/>
                </a:solidFill>
                <a:cs typeface="NikoshBAN" pitchFamily="2" charset="0"/>
              </a:rPr>
              <a:t>অগ্রগামী</a:t>
            </a:r>
            <a:r>
              <a:rPr lang="en-US" sz="36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NikoshBAN" pitchFamily="2" charset="0"/>
              </a:rPr>
              <a:t>তরঙ্গের</a:t>
            </a:r>
            <a:r>
              <a:rPr lang="en-US" sz="36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cs typeface="NikoshBAN" pitchFamily="2" charset="0"/>
              </a:rPr>
              <a:t>নিম্নরূপঃ</a:t>
            </a:r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rgbClr val="00B050"/>
              </a:solidFill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8850" y="3048000"/>
            <a:ext cx="5852984" cy="10668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495800"/>
            <a:ext cx="4919853" cy="7048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দোলন</a:t>
            </a:r>
            <a:endParaRPr lang="en-US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pendulum 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9037"/>
            <a:ext cx="4419599" cy="5668963"/>
          </a:xfrm>
        </p:spPr>
      </p:pic>
      <p:sp>
        <p:nvSpPr>
          <p:cNvPr id="8" name="TextBox 7"/>
          <p:cNvSpPr txBox="1"/>
          <p:nvPr/>
        </p:nvSpPr>
        <p:spPr>
          <a:xfrm>
            <a:off x="4419600" y="1143000"/>
            <a:ext cx="4724400" cy="571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গিত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কণাটি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পর্যায়কালের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দোলন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212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আজকের শিখনফল</vt:lpstr>
      <vt:lpstr>পর্যাবৃত্ত গতি</vt:lpstr>
      <vt:lpstr>Slide 6</vt:lpstr>
      <vt:lpstr>পর্যায়ক্রম</vt:lpstr>
      <vt:lpstr>পর্যায়ক্রম</vt:lpstr>
      <vt:lpstr>স্পন্দন বা দোলন</vt:lpstr>
      <vt:lpstr>আজকের মূল্যায়ন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MY</cp:lastModifiedBy>
  <cp:revision>680</cp:revision>
  <dcterms:created xsi:type="dcterms:W3CDTF">2006-08-16T00:00:00Z</dcterms:created>
  <dcterms:modified xsi:type="dcterms:W3CDTF">2021-08-21T14:24:54Z</dcterms:modified>
</cp:coreProperties>
</file>