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7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5C56B-F67B-4AEA-BE3E-90B7A2BFFB55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76473-0CF1-4A83-AA8D-4C48B768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4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77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</a:t>
            </a:r>
            <a:r>
              <a:rPr lang="bn-IN" dirty="0" smtClean="0"/>
              <a:t>র্থীদের</a:t>
            </a:r>
            <a:r>
              <a:rPr lang="bn-IN" baseline="0" dirty="0" smtClean="0"/>
              <a:t> </a:t>
            </a:r>
            <a:r>
              <a:rPr lang="bn-BD" baseline="0" dirty="0" smtClean="0"/>
              <a:t>কয়েকটি দলে বিভক্ত ক</a:t>
            </a:r>
            <a:r>
              <a:rPr lang="bn-IN" baseline="0" dirty="0" smtClean="0"/>
              <a:t>রে</a:t>
            </a:r>
            <a:r>
              <a:rPr lang="bn-BD" baseline="0" dirty="0" smtClean="0"/>
              <a:t>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8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</a:t>
            </a:r>
            <a:r>
              <a:rPr lang="bn-IN" baseline="0" dirty="0" smtClean="0"/>
              <a:t>ভুল</a:t>
            </a:r>
            <a:r>
              <a:rPr lang="bn-BD" baseline="0" dirty="0" smtClean="0"/>
              <a:t>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34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6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4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3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65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8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নিয়ে ছবিগুলো</a:t>
            </a:r>
            <a:r>
              <a:rPr lang="bn-IN" baseline="0" dirty="0" smtClean="0"/>
              <a:t> ব্যাখ্যা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8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9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1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2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2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7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CC278-163F-43C4-A731-D2766D6C0E1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9C20-BE12-4AEF-AA12-33DA8CD7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4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0"/>
            <a:ext cx="4278899" cy="3105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96" y="3715126"/>
            <a:ext cx="5181600" cy="2590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77000" y="1371601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অফিস অটোমেশন সিস্টেম ডিজাইন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748916"/>
            <a:ext cx="315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আর্টিফিশিয়াল ইন্টিলিজেন্স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2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099361"/>
            <a:ext cx="3505200" cy="23500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>
          <a:xfrm>
            <a:off x="6333414" y="1061830"/>
            <a:ext cx="3508612" cy="2387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90800" y="3564145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রোবোটিক ইঞ্জিনিয়ারিং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8470" y="3530026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মোবাইল কমিউনিকেশন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46" y="4148920"/>
            <a:ext cx="4091566" cy="2529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68470" y="5029201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ডেটা কমিউনিকেশন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8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0813" y="985673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2672" y="2209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ক্যারিয়ার গঠনে আইসিটি শিক্ষার কয়েকটি গুরুত্ব লেখ।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5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9249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প্রোগ্রামিংয়ের গুরুত্ব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900384"/>
            <a:ext cx="4566602" cy="25687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4600" y="3699821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মোবাইল অ্যাপস তৈরি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1" y="3276600"/>
            <a:ext cx="4478691" cy="2899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722350" y="6209525"/>
            <a:ext cx="257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ফ্রিল্যান্সিং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0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9800" y="1213146"/>
            <a:ext cx="4543568" cy="3206455"/>
            <a:chOff x="519609" y="973024"/>
            <a:chExt cx="4631533" cy="3410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09" y="973024"/>
              <a:ext cx="4572000" cy="341071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685801" y="3124199"/>
              <a:ext cx="4465341" cy="119485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72360"/>
            <a:ext cx="4539018" cy="24503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Left Arrow 9"/>
          <p:cNvSpPr/>
          <p:nvPr/>
        </p:nvSpPr>
        <p:spPr>
          <a:xfrm>
            <a:off x="6753367" y="3235493"/>
            <a:ext cx="3581400" cy="2734592"/>
          </a:xfrm>
          <a:prstGeom prst="lef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 বাহির থেকে টিভি,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রেফ্রিজারেটর, এয়ারকন্ডিশন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নিয়ন্ত্রন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যায়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753367" y="1213145"/>
            <a:ext cx="3269226" cy="1738802"/>
          </a:xfrm>
          <a:prstGeom prst="lef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 ডিভাইসের মাধ্যমে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প্রেসার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 যায়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0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5" y="762000"/>
            <a:ext cx="4191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92" y="1831271"/>
            <a:ext cx="4213746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5599" y="4599297"/>
            <a:ext cx="7725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মানুষের হাতের নিয়ন্ত্রণে মহাকাশে ছুটে চলছে স্যাটেলাইট।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1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1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বর্তমানে বাংলাদেশের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প্রোগ্রামাররা গুগল, মাইক্রোসফট, ইনটেল, ফেসবুকের মত বিখ্যাত কোম্পানিগুলোতে কাজ করছে।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5292" y="1752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ফ্রিল্যান্সের কাজের জন্য প্রয়োজন ধৈর্য এবং ইংরেজি ভাষার দক্ষতা।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6" y="2525973"/>
            <a:ext cx="4209299" cy="2279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29" y="2514600"/>
            <a:ext cx="4209299" cy="2279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5161747"/>
            <a:ext cx="6446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বাংলাদেশ কম্পিউটার কাউন্সিল ও আইটি ফার্মে কাজ করে উজ্জ্বল ক্যারিয়ার গঠন করতে পার।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0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28110" y="473072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772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bn-BD" sz="4400" b="1" kern="1100" cap="all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lang="bn-BD" sz="4800" b="1" kern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800" kern="0" dirty="0" err="1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800" kern="0" dirty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kern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800" b="1" kern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kern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kern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33601" y="3105835"/>
            <a:ext cx="8257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“ক্যারিয়ার </a:t>
            </a:r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হিসেবে আইসিটির সম্ভাবনা অনেক উজ্জ্বল।” </a:t>
            </a:r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উক্তিটি বিশ্লেষণ কর।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4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1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5690" y="762001"/>
            <a:ext cx="8453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a typeface="Calibri"/>
                <a:cs typeface="NikoshBAN"/>
              </a:rPr>
              <a:t>1.  </a:t>
            </a:r>
            <a:r>
              <a:rPr lang="bn-IN" sz="3600" dirty="0">
                <a:ea typeface="Calibri"/>
                <a:cs typeface="NikoshBAN"/>
              </a:rPr>
              <a:t>কিসের ব্যবহার ছাড়া একটি দিনও কল্পনা করা যায় না? </a:t>
            </a:r>
            <a:endParaRPr lang="bn-BD" sz="3600" dirty="0">
              <a:ea typeface="Calibri"/>
              <a:cs typeface="NikoshBAN"/>
            </a:endParaRP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>
              <a:ea typeface="Calibri"/>
              <a:cs typeface="NikoshBAN"/>
            </a:endParaRPr>
          </a:p>
          <a:p>
            <a:r>
              <a:rPr lang="bn-BD" sz="3600" dirty="0">
                <a:ea typeface="Calibri"/>
                <a:cs typeface="NikoshBAN"/>
              </a:rPr>
              <a:t>২.</a:t>
            </a:r>
            <a:r>
              <a:rPr lang="bn-IN" sz="3600" dirty="0">
                <a:ea typeface="Calibri"/>
                <a:cs typeface="NikoshBAN"/>
              </a:rPr>
              <a:t> আইসিটির প্রধান উপকরণ কী? </a:t>
            </a: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>
              <a:ea typeface="Calibri"/>
              <a:cs typeface="NikoshBAN"/>
            </a:endParaRPr>
          </a:p>
          <a:p>
            <a:r>
              <a:rPr lang="bn-IN" sz="3600" dirty="0">
                <a:ea typeface="Calibri"/>
                <a:cs typeface="NikoshBAN"/>
              </a:rPr>
              <a:t>৩</a:t>
            </a:r>
            <a:r>
              <a:rPr lang="bn-BD" sz="3600" dirty="0">
                <a:ea typeface="Calibri"/>
                <a:cs typeface="NikoshBAN"/>
              </a:rPr>
              <a:t>. </a:t>
            </a:r>
            <a:r>
              <a:rPr lang="bn-IN" sz="3600" dirty="0">
                <a:ea typeface="Calibri"/>
                <a:cs typeface="NikoshBAN"/>
              </a:rPr>
              <a:t>নিচের কোনটি সফটওয়্যার নির্মাতা প্রতিষ্ঠান নয়?</a:t>
            </a:r>
            <a:endParaRPr lang="en-US" sz="3600" dirty="0">
              <a:ea typeface="Calibri"/>
              <a:cs typeface="Vrinda"/>
            </a:endParaRPr>
          </a:p>
          <a:p>
            <a:endParaRPr lang="en-US" sz="3600" dirty="0">
              <a:ea typeface="Calibri"/>
              <a:cs typeface="Vrinda"/>
            </a:endParaRPr>
          </a:p>
          <a:p>
            <a:pPr marL="457200"/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/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6704" y="13716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1" y="1905001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1371601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29718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মোবাইল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5000" y="35052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কম্পিউটার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7801" y="2971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ই-বুক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62600" y="3505200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ইন্টারনেট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67920" y="1905001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648200"/>
            <a:ext cx="3162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মাইক্রোসফট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24100" y="4668671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ফেসবুক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4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গুগল 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257800" y="53340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জি-মেইল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67000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67000" y="1984044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67000" y="3626893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64778" y="5451712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944737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44737" y="1997735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81187" y="3124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983945" y="30861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983945" y="3626893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81187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81187" y="5423279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117550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2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8845" y="1369383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905000" y="35052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ea typeface="Calibri"/>
                <a:cs typeface="NikoshBAN"/>
              </a:rPr>
              <a:t>ভবিষ্যৎ ক্যারিয়ার উন্নয়নের জন্য আইসিটি শিক্ষার প্রয়োজনীয়তা লিখে আনবে।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77011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19" y="1676400"/>
            <a:ext cx="4673600" cy="4673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10000" y="152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3619" r="-12911" b="24068"/>
          <a:stretch/>
        </p:blipFill>
        <p:spPr>
          <a:xfrm>
            <a:off x="6892119" y="1359848"/>
            <a:ext cx="3283476" cy="2743200"/>
          </a:xfrm>
          <a:prstGeom prst="snip2SameRect">
            <a:avLst>
              <a:gd name="adj1" fmla="val 16667"/>
              <a:gd name="adj2" fmla="val 50000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935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388299" y="49335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34" y="685801"/>
            <a:ext cx="5905500" cy="4429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4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 txBox="1">
            <a:spLocks/>
          </p:cNvSpPr>
          <p:nvPr/>
        </p:nvSpPr>
        <p:spPr>
          <a:xfrm>
            <a:off x="6068288" y="1600201"/>
            <a:ext cx="3325978" cy="4476259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defRPr/>
            </a:pPr>
            <a:r>
              <a:rPr lang="bn-BD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defRPr/>
            </a:pPr>
            <a:r>
              <a:rPr lang="en-US" sz="36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3600" b="1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defRPr/>
            </a:pPr>
            <a:endParaRPr lang="en-US" sz="1500" b="1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defRPr/>
            </a:pPr>
            <a:r>
              <a:rPr lang="en-US" sz="3600" b="1" dirty="0" err="1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 smtClean="0">
                <a:ln/>
                <a:solidFill>
                  <a:srgbClr val="4F0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ভবিষ্যৎ ক্যারিয়ার ও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32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defRPr/>
            </a:pPr>
            <a:endParaRPr lang="en-US" sz="15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just">
              <a:defRPr/>
            </a:pP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BD" sz="32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b="1" dirty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0"/>
          <p:cNvSpPr txBox="1">
            <a:spLocks/>
          </p:cNvSpPr>
          <p:nvPr/>
        </p:nvSpPr>
        <p:spPr>
          <a:xfrm>
            <a:off x="2639518" y="1600200"/>
            <a:ext cx="3227882" cy="4495800"/>
          </a:xfrm>
          <a:prstGeom prst="rect">
            <a:avLst/>
          </a:prstGeom>
          <a:ln w="66675">
            <a:solidFill>
              <a:srgbClr val="0033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114801"/>
            <a:ext cx="3934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তাহের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পাঠানটুলী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কর্পোঃ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taher.joramtal@gmail.com</a:t>
            </a: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ngravers MT" panose="02090707080505020304" pitchFamily="18" charset="0"/>
                <a:cs typeface="NikoshBAN" pitchFamily="2" charset="0"/>
              </a:rPr>
              <a:t>Mobile: 01819513252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38888" r="8519" b="8890"/>
          <a:stretch/>
        </p:blipFill>
        <p:spPr>
          <a:xfrm>
            <a:off x="3429000" y="2362200"/>
            <a:ext cx="1440396" cy="154042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7255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ভবিষ্যৎ ক্যারিয়ার ও আইসিটি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1" y="4179232"/>
            <a:ext cx="456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তোমাদের ভবিষ্যৎ জীবনের সাথে ছবিগুলোর সম্পর্ক কী?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/>
          <a:stretch/>
        </p:blipFill>
        <p:spPr>
          <a:xfrm>
            <a:off x="2057400" y="1031592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5"/>
          <a:stretch/>
        </p:blipFill>
        <p:spPr>
          <a:xfrm>
            <a:off x="6124433" y="1031592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24314"/>
            <a:ext cx="3505200" cy="218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027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1" y="2438400"/>
            <a:ext cx="8381999" cy="270843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ক্যারিয়ারে আইসিটির ভূমিকা বর্ণনা করতে 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 ভিত্তিক ক্যারিয়ারসমূহ চিহ্নিত করতে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প্রোগ্রামিংয়ের গুরুত্ব ব্যাখ্যা করতে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“ক্যারিয়ার হিসেবে আইসিটির সম্ভাবনা অনেক উজ্জ্বল”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উক্তিটি বিশ্লেষণ করতে পারবে।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1" y="1560563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9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ক্যারিয়ারে আইসিটির ভূমিকা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2983533" y="974018"/>
            <a:ext cx="6478706" cy="42981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76700" y="53441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অফিস সফটওয়্যারের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715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ইন্টারনেটের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38401" y="923166"/>
            <a:ext cx="6525175" cy="4342207"/>
            <a:chOff x="-457200" y="304800"/>
            <a:chExt cx="6525175" cy="43422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200" y="304800"/>
              <a:ext cx="6525175" cy="4342207"/>
            </a:xfrm>
            <a:prstGeom prst="rect">
              <a:avLst/>
            </a:prstGeom>
          </p:spPr>
        </p:pic>
        <p:pic>
          <p:nvPicPr>
            <p:cNvPr id="9" name="Picture 2" descr="E:\Model Content-ICT\3rd Program\Picture-3\111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60" y="535262"/>
              <a:ext cx="4182781" cy="23451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33801" y="6334780"/>
            <a:ext cx="197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ই-মেইল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1" y="6019800"/>
            <a:ext cx="260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987667"/>
            <a:ext cx="6525175" cy="4298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22" y="974017"/>
            <a:ext cx="6678378" cy="43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2451" y="1303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ক্যারিয়ারের ক্ষেত্রে আইসিটি দক্ষতা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8041" y="4771832"/>
            <a:ext cx="318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ওয়েব সাইট বিনির্মাণ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2687" y="123950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প্রোগ্রামিং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1"/>
            <a:ext cx="4446896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8955" b="5201"/>
          <a:stretch/>
        </p:blipFill>
        <p:spPr>
          <a:xfrm>
            <a:off x="5791200" y="3582770"/>
            <a:ext cx="4476466" cy="29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2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76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আইসিটি ভিত্তিক ক্যারিয়ার সমূহ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84086"/>
            <a:ext cx="3733800" cy="280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53270" y="3733800"/>
            <a:ext cx="251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কম্পিউটার প্রশিক্ষণ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93" y="3124200"/>
            <a:ext cx="4559708" cy="2667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21432" y="5867401"/>
            <a:ext cx="217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কল সেন্টার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0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845820"/>
            <a:ext cx="4114800" cy="236220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208021"/>
            <a:ext cx="3848587" cy="26940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90801" y="3352801"/>
            <a:ext cx="251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কম্পিউটার সায়েন্স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1" y="6029953"/>
            <a:ext cx="335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কম্পিউটার ইঞ্জিনিয়ারিং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5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364</Words>
  <Application>Microsoft Office PowerPoint</Application>
  <PresentationFormat>Widescreen</PresentationFormat>
  <Paragraphs>100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Engravers MT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2021-08-22T09:06:00Z</dcterms:created>
  <dcterms:modified xsi:type="dcterms:W3CDTF">2021-08-22T09:32:30Z</dcterms:modified>
</cp:coreProperties>
</file>